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80000"/>
      </a:lnSpc>
      <a:spcBef>
        <a:spcPts val="3600"/>
      </a:spcBef>
      <a:spcAft>
        <a:spcPts val="0"/>
      </a:spcAft>
      <a:buClrTx/>
      <a:buSzTx/>
      <a:buFontTx/>
      <a:buNone/>
      <a:tabLst/>
      <a:defRPr kumimoji="0" sz="4200" b="0" i="0" u="none" strike="noStrike" cap="none" spc="-42" normalizeH="0" baseline="0">
        <a:ln>
          <a:noFill/>
        </a:ln>
        <a:solidFill>
          <a:srgbClr val="000000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1pPr>
    <a:lvl2pPr marL="0" marR="0" indent="457200" algn="l" defTabSz="825500" rtl="0" fontAlgn="auto" latinLnBrk="0" hangingPunct="0">
      <a:lnSpc>
        <a:spcPct val="80000"/>
      </a:lnSpc>
      <a:spcBef>
        <a:spcPts val="3600"/>
      </a:spcBef>
      <a:spcAft>
        <a:spcPts val="0"/>
      </a:spcAft>
      <a:buClrTx/>
      <a:buSzTx/>
      <a:buFontTx/>
      <a:buNone/>
      <a:tabLst/>
      <a:defRPr kumimoji="0" sz="4200" b="0" i="0" u="none" strike="noStrike" cap="none" spc="-42" normalizeH="0" baseline="0">
        <a:ln>
          <a:noFill/>
        </a:ln>
        <a:solidFill>
          <a:srgbClr val="000000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2pPr>
    <a:lvl3pPr marL="0" marR="0" indent="914400" algn="l" defTabSz="825500" rtl="0" fontAlgn="auto" latinLnBrk="0" hangingPunct="0">
      <a:lnSpc>
        <a:spcPct val="80000"/>
      </a:lnSpc>
      <a:spcBef>
        <a:spcPts val="3600"/>
      </a:spcBef>
      <a:spcAft>
        <a:spcPts val="0"/>
      </a:spcAft>
      <a:buClrTx/>
      <a:buSzTx/>
      <a:buFontTx/>
      <a:buNone/>
      <a:tabLst/>
      <a:defRPr kumimoji="0" sz="4200" b="0" i="0" u="none" strike="noStrike" cap="none" spc="-42" normalizeH="0" baseline="0">
        <a:ln>
          <a:noFill/>
        </a:ln>
        <a:solidFill>
          <a:srgbClr val="000000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3pPr>
    <a:lvl4pPr marL="0" marR="0" indent="1371600" algn="l" defTabSz="825500" rtl="0" fontAlgn="auto" latinLnBrk="0" hangingPunct="0">
      <a:lnSpc>
        <a:spcPct val="80000"/>
      </a:lnSpc>
      <a:spcBef>
        <a:spcPts val="3600"/>
      </a:spcBef>
      <a:spcAft>
        <a:spcPts val="0"/>
      </a:spcAft>
      <a:buClrTx/>
      <a:buSzTx/>
      <a:buFontTx/>
      <a:buNone/>
      <a:tabLst/>
      <a:defRPr kumimoji="0" sz="4200" b="0" i="0" u="none" strike="noStrike" cap="none" spc="-42" normalizeH="0" baseline="0">
        <a:ln>
          <a:noFill/>
        </a:ln>
        <a:solidFill>
          <a:srgbClr val="000000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4pPr>
    <a:lvl5pPr marL="0" marR="0" indent="1828800" algn="l" defTabSz="825500" rtl="0" fontAlgn="auto" latinLnBrk="0" hangingPunct="0">
      <a:lnSpc>
        <a:spcPct val="80000"/>
      </a:lnSpc>
      <a:spcBef>
        <a:spcPts val="3600"/>
      </a:spcBef>
      <a:spcAft>
        <a:spcPts val="0"/>
      </a:spcAft>
      <a:buClrTx/>
      <a:buSzTx/>
      <a:buFontTx/>
      <a:buNone/>
      <a:tabLst/>
      <a:defRPr kumimoji="0" sz="4200" b="0" i="0" u="none" strike="noStrike" cap="none" spc="-42" normalizeH="0" baseline="0">
        <a:ln>
          <a:noFill/>
        </a:ln>
        <a:solidFill>
          <a:srgbClr val="000000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5pPr>
    <a:lvl6pPr marL="0" marR="0" indent="2286000" algn="l" defTabSz="825500" rtl="0" fontAlgn="auto" latinLnBrk="0" hangingPunct="0">
      <a:lnSpc>
        <a:spcPct val="80000"/>
      </a:lnSpc>
      <a:spcBef>
        <a:spcPts val="3600"/>
      </a:spcBef>
      <a:spcAft>
        <a:spcPts val="0"/>
      </a:spcAft>
      <a:buClrTx/>
      <a:buSzTx/>
      <a:buFontTx/>
      <a:buNone/>
      <a:tabLst/>
      <a:defRPr kumimoji="0" sz="4200" b="0" i="0" u="none" strike="noStrike" cap="none" spc="-42" normalizeH="0" baseline="0">
        <a:ln>
          <a:noFill/>
        </a:ln>
        <a:solidFill>
          <a:srgbClr val="000000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6pPr>
    <a:lvl7pPr marL="0" marR="0" indent="2743200" algn="l" defTabSz="825500" rtl="0" fontAlgn="auto" latinLnBrk="0" hangingPunct="0">
      <a:lnSpc>
        <a:spcPct val="80000"/>
      </a:lnSpc>
      <a:spcBef>
        <a:spcPts val="3600"/>
      </a:spcBef>
      <a:spcAft>
        <a:spcPts val="0"/>
      </a:spcAft>
      <a:buClrTx/>
      <a:buSzTx/>
      <a:buFontTx/>
      <a:buNone/>
      <a:tabLst/>
      <a:defRPr kumimoji="0" sz="4200" b="0" i="0" u="none" strike="noStrike" cap="none" spc="-42" normalizeH="0" baseline="0">
        <a:ln>
          <a:noFill/>
        </a:ln>
        <a:solidFill>
          <a:srgbClr val="000000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7pPr>
    <a:lvl8pPr marL="0" marR="0" indent="3200400" algn="l" defTabSz="825500" rtl="0" fontAlgn="auto" latinLnBrk="0" hangingPunct="0">
      <a:lnSpc>
        <a:spcPct val="80000"/>
      </a:lnSpc>
      <a:spcBef>
        <a:spcPts val="3600"/>
      </a:spcBef>
      <a:spcAft>
        <a:spcPts val="0"/>
      </a:spcAft>
      <a:buClrTx/>
      <a:buSzTx/>
      <a:buFontTx/>
      <a:buNone/>
      <a:tabLst/>
      <a:defRPr kumimoji="0" sz="4200" b="0" i="0" u="none" strike="noStrike" cap="none" spc="-42" normalizeH="0" baseline="0">
        <a:ln>
          <a:noFill/>
        </a:ln>
        <a:solidFill>
          <a:srgbClr val="000000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8pPr>
    <a:lvl9pPr marL="0" marR="0" indent="3657600" algn="l" defTabSz="825500" rtl="0" fontAlgn="auto" latinLnBrk="0" hangingPunct="0">
      <a:lnSpc>
        <a:spcPct val="80000"/>
      </a:lnSpc>
      <a:spcBef>
        <a:spcPts val="3600"/>
      </a:spcBef>
      <a:spcAft>
        <a:spcPts val="0"/>
      </a:spcAft>
      <a:buClrTx/>
      <a:buSzTx/>
      <a:buFontTx/>
      <a:buNone/>
      <a:tabLst/>
      <a:defRPr kumimoji="0" sz="4200" b="0" i="0" u="none" strike="noStrike" cap="none" spc="-42" normalizeH="0" baseline="0">
        <a:ln>
          <a:noFill/>
        </a:ln>
        <a:solidFill>
          <a:srgbClr val="000000"/>
        </a:solidFill>
        <a:effectLst/>
        <a:uFillTx/>
        <a:latin typeface="Founders Grotesk Text"/>
        <a:ea typeface="Founders Grotesk Text"/>
        <a:cs typeface="Founders Grotesk Text"/>
        <a:sym typeface="Founders Grotesk Tex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381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381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381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3A39E5"/>
        </a:fontRef>
        <a:srgbClr val="3A39E5"/>
      </a:tcTxStyle>
      <a:tcStyle>
        <a:tcBdr>
          <a:left>
            <a:ln w="12700" cap="flat">
              <a:solidFill>
                <a:srgbClr val="525760"/>
              </a:solidFill>
              <a:prstDash val="solid"/>
              <a:miter lim="400000"/>
            </a:ln>
          </a:left>
          <a:right>
            <a:ln w="38100" cap="flat">
              <a:solidFill>
                <a:schemeClr val="accent1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/>
              </a:solidFill>
              <a:prstDash val="solid"/>
              <a:miter lim="400000"/>
            </a:ln>
          </a:top>
          <a:bottom>
            <a:ln w="12700" cap="flat">
              <a:solidFill>
                <a:srgbClr val="525760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525760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AEAEA"/>
          </a:solidFill>
        </a:fill>
      </a:tcStyle>
    </a:band2H>
    <a:firstCol>
      <a:tcTxStyle b="off" i="off">
        <a:font>
          <a:latin typeface="Founders Grotesk Medium"/>
          <a:ea typeface="Founders Grotesk Medium"/>
          <a:cs typeface="Founders Grotesk Medium"/>
        </a:font>
        <a:srgbClr val="53575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solidFill>
            <a:schemeClr val="accent4"/>
          </a:solidFill>
        </a:fill>
      </a:tcStyle>
    </a:firstCol>
    <a:lastRow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381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Founders Grotesk Medium"/>
          <a:ea typeface="Founders Grotesk Medium"/>
          <a:cs typeface="Founders Grotes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54585E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45357"/>
              <a:satOff val="2412"/>
              <a:lumOff val="-28753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45A62"/>
              </a:solidFill>
              <a:prstDash val="solid"/>
              <a:miter lim="400000"/>
            </a:ln>
          </a:left>
          <a:right>
            <a:ln w="12700" cap="flat">
              <a:solidFill>
                <a:srgbClr val="545A62"/>
              </a:solidFill>
              <a:prstDash val="solid"/>
              <a:miter lim="400000"/>
            </a:ln>
          </a:right>
          <a:top>
            <a:ln w="12700" cap="flat">
              <a:solidFill>
                <a:srgbClr val="545A62"/>
              </a:solidFill>
              <a:prstDash val="solid"/>
              <a:miter lim="400000"/>
            </a:ln>
          </a:top>
          <a:bottom>
            <a:ln w="12700" cap="flat">
              <a:solidFill>
                <a:srgbClr val="545A62"/>
              </a:solidFill>
              <a:prstDash val="solid"/>
              <a:miter lim="400000"/>
            </a:ln>
          </a:bottom>
          <a:insideH>
            <a:ln w="12700" cap="flat">
              <a:solidFill>
                <a:srgbClr val="545A62"/>
              </a:solidFill>
              <a:prstDash val="solid"/>
              <a:miter lim="400000"/>
            </a:ln>
          </a:insideH>
          <a:insideV>
            <a:ln w="12700" cap="flat">
              <a:solidFill>
                <a:srgbClr val="545A6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9FAFF"/>
          </a:solidFill>
        </a:fill>
      </a:tcStyle>
    </a:band2H>
    <a:firstCol>
      <a:tcTxStyle b="off" i="off">
        <a:font>
          <a:latin typeface="Founders Grotesk Medium"/>
          <a:ea typeface="Founders Grotesk Medium"/>
          <a:cs typeface="Founders Grotesk Medium"/>
        </a:font>
        <a:srgbClr val="53575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38100" cap="flat">
              <a:solidFill>
                <a:srgbClr val="545A62"/>
              </a:solidFill>
              <a:prstDash val="solid"/>
              <a:miter lim="400000"/>
            </a:ln>
          </a:right>
          <a:top>
            <a:ln w="12700" cap="flat">
              <a:solidFill>
                <a:srgbClr val="555A61"/>
              </a:solidFill>
              <a:prstDash val="solid"/>
              <a:miter lim="400000"/>
            </a:ln>
          </a:top>
          <a:bottom>
            <a:ln w="12700" cap="flat">
              <a:solidFill>
                <a:srgbClr val="555A61"/>
              </a:solidFill>
              <a:prstDash val="solid"/>
              <a:miter lim="400000"/>
            </a:ln>
          </a:bottom>
          <a:insideH>
            <a:ln w="12700" cap="flat">
              <a:solidFill>
                <a:srgbClr val="555A61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-527787"/>
              <a:satOff val="-26837"/>
              <a:lumOff val="15324"/>
            </a:schemeClr>
          </a:solidFill>
        </a:fill>
      </a:tcStyle>
    </a:firstCol>
    <a:lastRow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45A62"/>
              </a:solidFill>
              <a:prstDash val="solid"/>
              <a:miter lim="400000"/>
            </a:ln>
          </a:left>
          <a:right>
            <a:ln w="12700" cap="flat">
              <a:solidFill>
                <a:srgbClr val="545A62"/>
              </a:solidFill>
              <a:prstDash val="solid"/>
              <a:miter lim="400000"/>
            </a:ln>
          </a:right>
          <a:top>
            <a:ln w="38100" cap="flat">
              <a:solidFill>
                <a:srgbClr val="545A62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45A62"/>
              </a:solidFill>
              <a:prstDash val="solid"/>
              <a:miter lim="400000"/>
            </a:ln>
          </a:insideH>
          <a:insideV>
            <a:ln w="12700" cap="flat">
              <a:solidFill>
                <a:srgbClr val="545A6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Founders Grotesk Medium"/>
          <a:ea typeface="Founders Grotesk Medium"/>
          <a:cs typeface="Founders Grotesk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38100" cap="flat">
              <a:solidFill>
                <a:srgbClr val="545A62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238625"/>
              <a:satOff val="-6134"/>
              <a:lumOff val="8689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6F4E4"/>
          </a:solidFill>
        </a:fill>
      </a:tcStyle>
    </a:band2H>
    <a:firstCol>
      <a:tcTxStyle b="off" i="off">
        <a:font>
          <a:latin typeface="Founders Grotesk Medium"/>
          <a:ea typeface="Founders Grotesk Medium"/>
          <a:cs typeface="Founders Grotesk Medium"/>
        </a:font>
        <a:srgbClr val="5357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381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solidFill>
            <a:schemeClr val="accent5">
              <a:hueOff val="503731"/>
              <a:lumOff val="7092"/>
            </a:schemeClr>
          </a:solidFill>
        </a:fill>
      </a:tcStyle>
    </a:firstCol>
    <a:lastRow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38100" cap="flat">
              <a:solidFill>
                <a:srgbClr val="54585E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Founders Grotesk Medium"/>
          <a:ea typeface="Founders Grotesk Medium"/>
          <a:cs typeface="Founders Grotesk Medium"/>
        </a:font>
        <a:srgbClr val="53575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381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4585E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Founders Grotesk"/>
          <a:ea typeface="Founders Grotesk"/>
          <a:cs typeface="Founders Grotesk"/>
        </a:font>
        <a:srgbClr val="53585F"/>
      </a:tcTxStyle>
      <a:tcStyle>
        <a:tcBdr>
          <a:left>
            <a:ln w="12700" cap="flat">
              <a:solidFill>
                <a:srgbClr val="A8A8A8"/>
              </a:solidFill>
              <a:prstDash val="solid"/>
              <a:miter lim="400000"/>
            </a:ln>
          </a:left>
          <a:right>
            <a:ln w="12700" cap="flat">
              <a:solidFill>
                <a:srgbClr val="A8A8A8"/>
              </a:solidFill>
              <a:prstDash val="solid"/>
              <a:miter lim="400000"/>
            </a:ln>
          </a:right>
          <a:top>
            <a:ln w="12700" cap="flat">
              <a:solidFill>
                <a:srgbClr val="A8A8A8"/>
              </a:solidFill>
              <a:prstDash val="solid"/>
              <a:miter lim="400000"/>
            </a:ln>
          </a:top>
          <a:bottom>
            <a:ln w="12700" cap="flat">
              <a:solidFill>
                <a:srgbClr val="A8A8A8"/>
              </a:solidFill>
              <a:prstDash val="solid"/>
              <a:miter lim="400000"/>
            </a:ln>
          </a:bottom>
          <a:insideH>
            <a:ln w="12700" cap="flat">
              <a:solidFill>
                <a:srgbClr val="A8A8A8"/>
              </a:solidFill>
              <a:prstDash val="solid"/>
              <a:miter lim="400000"/>
            </a:ln>
          </a:insideH>
          <a:insideV>
            <a:ln w="12700" cap="flat">
              <a:solidFill>
                <a:srgbClr val="A8A8A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5666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56667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EBEB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38100" cap="flat">
              <a:solidFill>
                <a:srgbClr val="656667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A8A8A9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704"/>
  </p:normalViewPr>
  <p:slideViewPr>
    <p:cSldViewPr snapToGrid="0">
      <p:cViewPr varScale="1">
        <p:scale>
          <a:sx n="69" d="100"/>
          <a:sy n="69" d="100"/>
        </p:scale>
        <p:origin x="232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g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13" name="Auteur et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571500" y="12269258"/>
            <a:ext cx="23235147" cy="555245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tabLst/>
              <a:defRPr sz="2800" b="1" cap="all" spc="168">
                <a:solidFill>
                  <a:schemeClr val="accent4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r>
              <a:t>Auteur et date </a:t>
            </a:r>
          </a:p>
        </p:txBody>
      </p:sp>
      <p:sp>
        <p:nvSpPr>
          <p:cNvPr id="14" name="Ligne"/>
          <p:cNvSpPr/>
          <p:nvPr/>
        </p:nvSpPr>
        <p:spPr>
          <a:xfrm>
            <a:off x="634956" y="9475085"/>
            <a:ext cx="23114088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15" name="Titre de la présentation"/>
          <p:cNvSpPr txBox="1">
            <a:spLocks noGrp="1"/>
          </p:cNvSpPr>
          <p:nvPr>
            <p:ph type="title" hasCustomPrompt="1"/>
          </p:nvPr>
        </p:nvSpPr>
        <p:spPr>
          <a:xfrm>
            <a:off x="571500" y="9525885"/>
            <a:ext cx="23235147" cy="2647065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15000" spc="-300">
                <a:solidFill>
                  <a:srgbClr val="FFFFFF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r>
              <a:t>Titre de la présentation</a:t>
            </a:r>
          </a:p>
        </p:txBody>
      </p:sp>
      <p:sp>
        <p:nvSpPr>
          <p:cNvPr id="16" name="Texte niveau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71500" y="847716"/>
            <a:ext cx="23235147" cy="2324101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80000"/>
              </a:lnSpc>
              <a:tabLst/>
              <a:defRPr spc="-79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defTabSz="825500">
              <a:lnSpc>
                <a:spcPct val="80000"/>
              </a:lnSpc>
              <a:tabLst/>
              <a:defRPr spc="-79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defTabSz="825500">
              <a:lnSpc>
                <a:spcPct val="80000"/>
              </a:lnSpc>
              <a:tabLst/>
              <a:defRPr spc="-79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defTabSz="825500">
              <a:lnSpc>
                <a:spcPct val="80000"/>
              </a:lnSpc>
              <a:tabLst/>
              <a:defRPr spc="-79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defTabSz="825500">
              <a:lnSpc>
                <a:spcPct val="80000"/>
              </a:lnSpc>
              <a:tabLst/>
              <a:defRPr spc="-79">
                <a:solidFill>
                  <a:schemeClr val="accent4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r>
              <a:t>Sous-titre de la présentation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7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 seulem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Lig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119" name="Lig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120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571500" y="715982"/>
            <a:ext cx="23241000" cy="1951018"/>
          </a:xfrm>
          <a:prstGeom prst="rect">
            <a:avLst/>
          </a:prstGeom>
        </p:spPr>
        <p:txBody>
          <a:bodyPr/>
          <a:lstStyle>
            <a:lvl1pPr algn="ctr">
              <a:lnSpc>
                <a:spcPct val="60000"/>
              </a:lnSpc>
              <a:defRPr sz="12000" spc="-239">
                <a:solidFill>
                  <a:schemeClr val="accent5">
                    <a:hueOff val="503731"/>
                    <a:lumOff val="7092"/>
                  </a:schemeClr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r>
              <a:t>Titre de diapositive </a:t>
            </a:r>
          </a:p>
        </p:txBody>
      </p:sp>
      <p:sp>
        <p:nvSpPr>
          <p:cNvPr id="121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itre de l’agenda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Titre de l’agenda</a:t>
            </a:r>
          </a:p>
        </p:txBody>
      </p:sp>
      <p:sp>
        <p:nvSpPr>
          <p:cNvPr id="129" name="Texte niveau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Rubriques de l’agenda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0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éclaratio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Lig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138" name="Lig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139" name="Texte niveau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571500" y="3898900"/>
            <a:ext cx="23236826" cy="5499100"/>
          </a:xfrm>
          <a:prstGeom prst="rect">
            <a:avLst/>
          </a:prstGeom>
        </p:spPr>
        <p:txBody>
          <a:bodyPr anchor="ctr"/>
          <a:lstStyle>
            <a:lvl1pPr defTabSz="825500">
              <a:lnSpc>
                <a:spcPct val="100000"/>
              </a:lnSpc>
              <a:tabLst/>
              <a:defRPr sz="12000" spc="-239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defTabSz="825500">
              <a:lnSpc>
                <a:spcPct val="100000"/>
              </a:lnSpc>
              <a:tabLst/>
              <a:defRPr sz="12000" spc="-239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defTabSz="825500">
              <a:lnSpc>
                <a:spcPct val="100000"/>
              </a:lnSpc>
              <a:tabLst/>
              <a:defRPr sz="12000" spc="-239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defTabSz="825500">
              <a:lnSpc>
                <a:spcPct val="100000"/>
              </a:lnSpc>
              <a:tabLst/>
              <a:defRPr sz="12000" spc="-239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defTabSz="825500">
              <a:lnSpc>
                <a:spcPct val="100000"/>
              </a:lnSpc>
              <a:tabLst/>
              <a:defRPr sz="12000" spc="-239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r>
              <a:t>Déclaration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0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ait important">
    <p:bg>
      <p:bgPr>
        <a:solidFill>
          <a:srgbClr val="C3D9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e niveau 1…"/>
          <p:cNvSpPr txBox="1">
            <a:spLocks noGrp="1"/>
          </p:cNvSpPr>
          <p:nvPr>
            <p:ph type="body" idx="1" hasCustomPrompt="1"/>
          </p:nvPr>
        </p:nvSpPr>
        <p:spPr>
          <a:xfrm>
            <a:off x="634999" y="1346200"/>
            <a:ext cx="23241001" cy="8451368"/>
          </a:xfrm>
          <a:prstGeom prst="rect">
            <a:avLst/>
          </a:prstGeom>
        </p:spPr>
        <p:txBody>
          <a:bodyPr anchor="b"/>
          <a:lstStyle>
            <a:lvl1pPr defTabSz="825500">
              <a:lnSpc>
                <a:spcPct val="80000"/>
              </a:lnSpc>
              <a:tabLst/>
              <a:defRPr sz="42000" spc="-419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1pPr>
            <a:lvl2pPr defTabSz="825500">
              <a:lnSpc>
                <a:spcPct val="80000"/>
              </a:lnSpc>
              <a:tabLst/>
              <a:defRPr sz="42000" spc="-419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2pPr>
            <a:lvl3pPr defTabSz="825500">
              <a:lnSpc>
                <a:spcPct val="80000"/>
              </a:lnSpc>
              <a:tabLst/>
              <a:defRPr sz="42000" spc="-419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3pPr>
            <a:lvl4pPr defTabSz="825500">
              <a:lnSpc>
                <a:spcPct val="80000"/>
              </a:lnSpc>
              <a:tabLst/>
              <a:defRPr sz="42000" spc="-419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4pPr>
            <a:lvl5pPr defTabSz="825500">
              <a:lnSpc>
                <a:spcPct val="80000"/>
              </a:lnSpc>
              <a:tabLst/>
              <a:defRPr sz="42000" spc="-419">
                <a:solidFill>
                  <a:schemeClr val="accent1"/>
                </a:solidFill>
                <a:latin typeface="Founders Grotesk Light"/>
                <a:ea typeface="Founders Grotesk Light"/>
                <a:cs typeface="Founders Grotesk Light"/>
                <a:sym typeface="Founders Grotesk Light"/>
              </a:defRPr>
            </a:lvl5pPr>
          </a:lstStyle>
          <a:p>
            <a:r>
              <a:t>100 %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8" name="Données clés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35000" y="9170947"/>
            <a:ext cx="23241000" cy="932816"/>
          </a:xfrm>
          <a:prstGeom prst="rect">
            <a:avLst/>
          </a:prstGeom>
        </p:spPr>
        <p:txBody>
          <a:bodyPr/>
          <a:lstStyle>
            <a:lvl1pPr defTabSz="817244">
              <a:lnSpc>
                <a:spcPct val="80000"/>
              </a:lnSpc>
              <a:tabLst/>
              <a:defRPr sz="5445" spc="-54">
                <a:solidFill>
                  <a:schemeClr val="accent1"/>
                </a:solidFill>
              </a:defRPr>
            </a:lvl1pPr>
          </a:lstStyle>
          <a:p>
            <a:r>
              <a:t>Données clés</a:t>
            </a:r>
          </a:p>
        </p:txBody>
      </p:sp>
      <p:sp>
        <p:nvSpPr>
          <p:cNvPr id="149" name="Ligne"/>
          <p:cNvSpPr/>
          <p:nvPr/>
        </p:nvSpPr>
        <p:spPr>
          <a:xfrm>
            <a:off x="635000" y="12192000"/>
            <a:ext cx="23118143" cy="0"/>
          </a:xfrm>
          <a:prstGeom prst="line">
            <a:avLst/>
          </a:prstGeom>
          <a:ln w="381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150" name="Lig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151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itation">
    <p:bg>
      <p:bgPr>
        <a:solidFill>
          <a:srgbClr val="C3D9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Lig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159" name="Lig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160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148060" y="9247147"/>
            <a:ext cx="22707182" cy="932816"/>
          </a:xfrm>
          <a:prstGeom prst="rect">
            <a:avLst/>
          </a:prstGeom>
        </p:spPr>
        <p:txBody>
          <a:bodyPr anchor="ctr"/>
          <a:lstStyle>
            <a:lvl1pPr defTabSz="817244">
              <a:lnSpc>
                <a:spcPct val="80000"/>
              </a:lnSpc>
              <a:tabLst/>
              <a:defRPr sz="5445" spc="-54">
                <a:solidFill>
                  <a:schemeClr val="accent1"/>
                </a:solidFill>
              </a:defRPr>
            </a:lvl1pPr>
          </a:lstStyle>
          <a:p>
            <a:r>
              <a:t>Attribution</a:t>
            </a:r>
          </a:p>
        </p:txBody>
      </p:sp>
      <p:sp>
        <p:nvSpPr>
          <p:cNvPr id="161" name="Texte niveau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515838" y="1325581"/>
            <a:ext cx="23241001" cy="4970080"/>
          </a:xfrm>
          <a:prstGeom prst="rect">
            <a:avLst/>
          </a:prstGeom>
        </p:spPr>
        <p:txBody>
          <a:bodyPr/>
          <a:lstStyle>
            <a:lvl1pPr marL="419100" indent="-419100" defTabSz="825500">
              <a:lnSpc>
                <a:spcPct val="80000"/>
              </a:lnSpc>
              <a:tabLst/>
              <a:defRPr sz="12000" spc="-119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marL="419100" indent="38100" defTabSz="825500">
              <a:lnSpc>
                <a:spcPct val="80000"/>
              </a:lnSpc>
              <a:tabLst/>
              <a:defRPr sz="12000" spc="-119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marL="419100" indent="495300" defTabSz="825500">
              <a:lnSpc>
                <a:spcPct val="80000"/>
              </a:lnSpc>
              <a:tabLst/>
              <a:defRPr sz="12000" spc="-119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marL="419100" indent="952500" defTabSz="825500">
              <a:lnSpc>
                <a:spcPct val="80000"/>
              </a:lnSpc>
              <a:tabLst/>
              <a:defRPr sz="12000" spc="-119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marL="419100" indent="1409700" defTabSz="825500">
              <a:lnSpc>
                <a:spcPct val="80000"/>
              </a:lnSpc>
              <a:tabLst/>
              <a:defRPr sz="12000" spc="-119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r>
              <a:t>« Citation notable »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62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 photo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Flamant rose avec le bec dans l’eau"/>
          <p:cNvSpPr>
            <a:spLocks noGrp="1"/>
          </p:cNvSpPr>
          <p:nvPr>
            <p:ph type="pic" sz="half" idx="21"/>
          </p:nvPr>
        </p:nvSpPr>
        <p:spPr>
          <a:xfrm>
            <a:off x="12192000" y="-1003300"/>
            <a:ext cx="11557000" cy="76792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70" name="Iguane noir portant son bébé sur son dos"/>
          <p:cNvSpPr>
            <a:spLocks noGrp="1"/>
          </p:cNvSpPr>
          <p:nvPr>
            <p:ph type="pic" sz="half" idx="22"/>
          </p:nvPr>
        </p:nvSpPr>
        <p:spPr>
          <a:xfrm>
            <a:off x="12192000" y="5397500"/>
            <a:ext cx="11557000" cy="77497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71" name="Sula aux pieds bleus sur du sable"/>
          <p:cNvSpPr>
            <a:spLocks noGrp="1"/>
          </p:cNvSpPr>
          <p:nvPr>
            <p:ph type="pic" idx="23"/>
          </p:nvPr>
        </p:nvSpPr>
        <p:spPr>
          <a:xfrm>
            <a:off x="571500" y="-698500"/>
            <a:ext cx="11684000" cy="1442649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72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ortue de mer nageant sous l’eau"/>
          <p:cNvSpPr>
            <a:spLocks noGrp="1"/>
          </p:cNvSpPr>
          <p:nvPr>
            <p:ph type="pic" idx="21"/>
          </p:nvPr>
        </p:nvSpPr>
        <p:spPr>
          <a:xfrm>
            <a:off x="0" y="-2984500"/>
            <a:ext cx="28333700" cy="1747999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80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ier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ortue de mer nageant sous l’eau"/>
          <p:cNvSpPr>
            <a:spLocks noGrp="1"/>
          </p:cNvSpPr>
          <p:nvPr>
            <p:ph type="pic" idx="21"/>
          </p:nvPr>
        </p:nvSpPr>
        <p:spPr>
          <a:xfrm>
            <a:off x="0" y="-3898900"/>
            <a:ext cx="28587700" cy="1763669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5" name="Auteur et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571500" y="12269258"/>
            <a:ext cx="23241000" cy="555245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tabLst/>
              <a:defRPr sz="2800" b="1" cap="all" spc="168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r>
              <a:t>Auteur et date</a:t>
            </a:r>
          </a:p>
        </p:txBody>
      </p:sp>
      <p:sp>
        <p:nvSpPr>
          <p:cNvPr id="26" name="Texte niveau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71500" y="853952"/>
            <a:ext cx="23241000" cy="2321049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80000"/>
              </a:lnSpc>
              <a:tabLst/>
              <a:defRPr spc="-79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  <a:lvl2pPr defTabSz="825500">
              <a:lnSpc>
                <a:spcPct val="80000"/>
              </a:lnSpc>
              <a:tabLst/>
              <a:defRPr spc="-79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2pPr>
            <a:lvl3pPr defTabSz="825500">
              <a:lnSpc>
                <a:spcPct val="80000"/>
              </a:lnSpc>
              <a:tabLst/>
              <a:defRPr spc="-79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3pPr>
            <a:lvl4pPr defTabSz="825500">
              <a:lnSpc>
                <a:spcPct val="80000"/>
              </a:lnSpc>
              <a:tabLst/>
              <a:defRPr spc="-79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4pPr>
            <a:lvl5pPr defTabSz="825500">
              <a:lnSpc>
                <a:spcPct val="80000"/>
              </a:lnSpc>
              <a:tabLst/>
              <a:defRPr spc="-79">
                <a:solidFill>
                  <a:srgbClr val="FFFFFF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5pPr>
          </a:lstStyle>
          <a:p>
            <a:r>
              <a:t>Sous-titre de la présentation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7" name="Lig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28" name="Ligne"/>
          <p:cNvSpPr/>
          <p:nvPr/>
        </p:nvSpPr>
        <p:spPr>
          <a:xfrm>
            <a:off x="634956" y="9475085"/>
            <a:ext cx="23114088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29" name="Titre de la présentation"/>
          <p:cNvSpPr txBox="1">
            <a:spLocks noGrp="1"/>
          </p:cNvSpPr>
          <p:nvPr>
            <p:ph type="title" hasCustomPrompt="1"/>
          </p:nvPr>
        </p:nvSpPr>
        <p:spPr>
          <a:xfrm>
            <a:off x="571500" y="9525000"/>
            <a:ext cx="23241000" cy="2641600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15000" spc="-300">
                <a:solidFill>
                  <a:srgbClr val="FFFFFF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r>
              <a:t>Titre de la présentation</a:t>
            </a:r>
          </a:p>
        </p:txBody>
      </p:sp>
      <p:sp>
        <p:nvSpPr>
          <p:cNvPr id="30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23431499" y="12824502"/>
            <a:ext cx="371756" cy="55524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utre titre et phot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ortue de mer nageant sous l’eau avec un banc de poissons"/>
          <p:cNvSpPr>
            <a:spLocks noGrp="1"/>
          </p:cNvSpPr>
          <p:nvPr>
            <p:ph type="pic" idx="21"/>
          </p:nvPr>
        </p:nvSpPr>
        <p:spPr>
          <a:xfrm>
            <a:off x="9626600" y="-1"/>
            <a:ext cx="21901492" cy="1371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8" name="Lig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39" name="Lig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40" name="Auteur et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571500" y="12269258"/>
            <a:ext cx="11049000" cy="555245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tabLst/>
              <a:defRPr sz="2800" b="1" cap="all" spc="168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r>
              <a:t>Auteur et date</a:t>
            </a:r>
          </a:p>
        </p:txBody>
      </p:sp>
      <p:sp>
        <p:nvSpPr>
          <p:cNvPr id="41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571500" y="4770137"/>
            <a:ext cx="11049000" cy="7036978"/>
          </a:xfrm>
          <a:prstGeom prst="rect">
            <a:avLst/>
          </a:prstGeom>
        </p:spPr>
        <p:txBody>
          <a:bodyPr/>
          <a:lstStyle>
            <a:lvl1pPr>
              <a:defRPr sz="15000" spc="-30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r>
              <a:t>Titre de diapositive</a:t>
            </a:r>
          </a:p>
        </p:txBody>
      </p:sp>
      <p:sp>
        <p:nvSpPr>
          <p:cNvPr id="42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 et puc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Lig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50" name="Lig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51" name="Auteur et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571500" y="12269258"/>
            <a:ext cx="23241000" cy="555245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tabLst/>
              <a:defRPr sz="2800" b="1" cap="all" spc="168">
                <a:solidFill>
                  <a:schemeClr val="accent1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r>
              <a:t>Auteur et date</a:t>
            </a:r>
          </a:p>
        </p:txBody>
      </p:sp>
      <p:sp>
        <p:nvSpPr>
          <p:cNvPr id="52" name="Texte niveau 1…"/>
          <p:cNvSpPr txBox="1">
            <a:spLocks noGrp="1"/>
          </p:cNvSpPr>
          <p:nvPr>
            <p:ph type="body" idx="1" hasCustomPrompt="1"/>
          </p:nvPr>
        </p:nvSpPr>
        <p:spPr>
          <a:xfrm>
            <a:off x="571500" y="3904441"/>
            <a:ext cx="23241000" cy="7697009"/>
          </a:xfrm>
          <a:prstGeom prst="rect">
            <a:avLst/>
          </a:prstGeom>
        </p:spPr>
        <p:txBody>
          <a:bodyPr/>
          <a:lstStyle>
            <a:lvl1pPr marL="4572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  <a:lvl2pPr marL="9144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2pPr>
            <a:lvl3pPr marL="13716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3pPr>
            <a:lvl4pPr marL="18288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4pPr>
            <a:lvl5pPr marL="22860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5pPr>
          </a:lstStyle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571500" y="652482"/>
            <a:ext cx="23241000" cy="1951018"/>
          </a:xfrm>
          <a:prstGeom prst="rect">
            <a:avLst/>
          </a:prstGeom>
        </p:spPr>
        <p:txBody>
          <a:bodyPr/>
          <a:lstStyle>
            <a:lvl1pPr algn="ctr">
              <a:lnSpc>
                <a:spcPct val="60000"/>
              </a:lnSpc>
              <a:defRPr sz="12000" spc="-239">
                <a:solidFill>
                  <a:schemeClr val="accent5">
                    <a:hueOff val="503731"/>
                    <a:lumOff val="7092"/>
                  </a:schemeClr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r>
              <a:t>Titre de diapositive</a:t>
            </a:r>
          </a:p>
        </p:txBody>
      </p:sp>
      <p:sp>
        <p:nvSpPr>
          <p:cNvPr id="54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23436122" y="12826999"/>
            <a:ext cx="371756" cy="5552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uc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Ligne"/>
          <p:cNvSpPr/>
          <p:nvPr/>
        </p:nvSpPr>
        <p:spPr>
          <a:xfrm>
            <a:off x="635000" y="12192000"/>
            <a:ext cx="23118143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62" name="Lig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63" name="Texte niveau 1…"/>
          <p:cNvSpPr txBox="1">
            <a:spLocks noGrp="1"/>
          </p:cNvSpPr>
          <p:nvPr>
            <p:ph type="body" idx="1" hasCustomPrompt="1"/>
          </p:nvPr>
        </p:nvSpPr>
        <p:spPr>
          <a:xfrm>
            <a:off x="571500" y="3898900"/>
            <a:ext cx="23241000" cy="7696200"/>
          </a:xfrm>
          <a:prstGeom prst="rect">
            <a:avLst/>
          </a:prstGeom>
        </p:spPr>
        <p:txBody>
          <a:bodyPr numCol="2" spcCol="1162050"/>
          <a:lstStyle>
            <a:lvl1pPr marL="4572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  <a:lvl2pPr marL="9144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2pPr>
            <a:lvl3pPr marL="13716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3pPr>
            <a:lvl4pPr marL="18288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4pPr>
            <a:lvl5pPr marL="22860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5pPr>
          </a:lstStyle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4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, puces et phot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ous-titre de diapositiv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3157200" y="1852248"/>
            <a:ext cx="10256838" cy="1310641"/>
          </a:xfrm>
          <a:prstGeom prst="rect">
            <a:avLst/>
          </a:prstGeom>
        </p:spPr>
        <p:txBody>
          <a:bodyPr anchor="ctr"/>
          <a:lstStyle>
            <a:lvl1pPr defTabSz="817244">
              <a:lnSpc>
                <a:spcPct val="80000"/>
              </a:lnSpc>
              <a:tabLst/>
              <a:defRPr sz="7919" spc="-79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r>
              <a:t>Sous-titre de diapositive</a:t>
            </a:r>
          </a:p>
        </p:txBody>
      </p:sp>
      <p:sp>
        <p:nvSpPr>
          <p:cNvPr id="72" name="Sula aux pieds bleus sur du sable"/>
          <p:cNvSpPr>
            <a:spLocks noGrp="1"/>
          </p:cNvSpPr>
          <p:nvPr>
            <p:ph type="pic" idx="22"/>
          </p:nvPr>
        </p:nvSpPr>
        <p:spPr>
          <a:xfrm>
            <a:off x="0" y="-671784"/>
            <a:ext cx="12196747" cy="1505959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3" name="Lig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74" name="Lig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75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13157200" y="864810"/>
            <a:ext cx="10256838" cy="1308101"/>
          </a:xfrm>
          <a:prstGeom prst="rect">
            <a:avLst/>
          </a:prstGeom>
        </p:spPr>
        <p:txBody>
          <a:bodyPr anchor="b"/>
          <a:lstStyle>
            <a:lvl1pPr>
              <a:defRPr spc="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r>
              <a:t>Titre de diapositive </a:t>
            </a:r>
          </a:p>
        </p:txBody>
      </p:sp>
      <p:sp>
        <p:nvSpPr>
          <p:cNvPr id="76" name="Texte niveau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3157200" y="3904441"/>
            <a:ext cx="10256838" cy="7303309"/>
          </a:xfrm>
          <a:prstGeom prst="rect">
            <a:avLst/>
          </a:prstGeom>
        </p:spPr>
        <p:txBody>
          <a:bodyPr/>
          <a:lstStyle>
            <a:lvl1pPr marL="4572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  <a:lvl2pPr marL="9144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2pPr>
            <a:lvl3pPr marL="13716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3pPr>
            <a:lvl4pPr marL="18288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4pPr>
            <a:lvl5pPr marL="22860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5pPr>
          </a:lstStyle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7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, puces, vidéo direct, pet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ous-titre de diapositiv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3157200" y="1852248"/>
            <a:ext cx="10256838" cy="1310641"/>
          </a:xfrm>
          <a:prstGeom prst="rect">
            <a:avLst/>
          </a:prstGeom>
        </p:spPr>
        <p:txBody>
          <a:bodyPr anchor="ctr"/>
          <a:lstStyle>
            <a:lvl1pPr defTabSz="817244">
              <a:lnSpc>
                <a:spcPct val="80000"/>
              </a:lnSpc>
              <a:tabLst/>
              <a:defRPr sz="7919" spc="-79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r>
              <a:t>Sous-titre de diapositive</a:t>
            </a:r>
          </a:p>
        </p:txBody>
      </p:sp>
      <p:sp>
        <p:nvSpPr>
          <p:cNvPr id="85" name="Lig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86" name="Lig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87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13157200" y="864810"/>
            <a:ext cx="10256838" cy="1308101"/>
          </a:xfrm>
          <a:prstGeom prst="rect">
            <a:avLst/>
          </a:prstGeom>
        </p:spPr>
        <p:txBody>
          <a:bodyPr anchor="b"/>
          <a:lstStyle>
            <a:lvl1pPr>
              <a:defRPr spc="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r>
              <a:t>Titre de diapositive </a:t>
            </a:r>
          </a:p>
        </p:txBody>
      </p:sp>
      <p:sp>
        <p:nvSpPr>
          <p:cNvPr id="88" name="Texte niveau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3157200" y="3904441"/>
            <a:ext cx="10256838" cy="7303309"/>
          </a:xfrm>
          <a:prstGeom prst="rect">
            <a:avLst/>
          </a:prstGeom>
        </p:spPr>
        <p:txBody>
          <a:bodyPr/>
          <a:lstStyle>
            <a:lvl1pPr marL="4572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  <a:lvl2pPr marL="9144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2pPr>
            <a:lvl3pPr marL="13716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3pPr>
            <a:lvl4pPr marL="18288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4pPr>
            <a:lvl5pPr marL="22860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5pPr>
          </a:lstStyle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9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, puces, vidéo direct, gran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ous-titre de diapositiv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3157200" y="1852248"/>
            <a:ext cx="10256838" cy="1310641"/>
          </a:xfrm>
          <a:prstGeom prst="rect">
            <a:avLst/>
          </a:prstGeom>
        </p:spPr>
        <p:txBody>
          <a:bodyPr anchor="ctr"/>
          <a:lstStyle>
            <a:lvl1pPr defTabSz="817244">
              <a:lnSpc>
                <a:spcPct val="80000"/>
              </a:lnSpc>
              <a:tabLst/>
              <a:defRPr sz="7919" spc="-79">
                <a:solidFill>
                  <a:schemeClr val="accent1"/>
                </a:solidFill>
                <a:latin typeface="Founders Grotesk"/>
                <a:ea typeface="Founders Grotesk"/>
                <a:cs typeface="Founders Grotesk"/>
                <a:sym typeface="Founders Grotesk"/>
              </a:defRPr>
            </a:lvl1pPr>
          </a:lstStyle>
          <a:p>
            <a:r>
              <a:t>Sous-titre de diapositive</a:t>
            </a:r>
          </a:p>
        </p:txBody>
      </p:sp>
      <p:sp>
        <p:nvSpPr>
          <p:cNvPr id="97" name="Ligne"/>
          <p:cNvSpPr/>
          <p:nvPr/>
        </p:nvSpPr>
        <p:spPr>
          <a:xfrm>
            <a:off x="12196142" y="12192000"/>
            <a:ext cx="11552858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98" name="Ligne"/>
          <p:cNvSpPr/>
          <p:nvPr/>
        </p:nvSpPr>
        <p:spPr>
          <a:xfrm>
            <a:off x="12192000" y="692907"/>
            <a:ext cx="11561143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99" name="Titre de diapositive"/>
          <p:cNvSpPr txBox="1">
            <a:spLocks noGrp="1"/>
          </p:cNvSpPr>
          <p:nvPr>
            <p:ph type="title" hasCustomPrompt="1"/>
          </p:nvPr>
        </p:nvSpPr>
        <p:spPr>
          <a:xfrm>
            <a:off x="13157200" y="864810"/>
            <a:ext cx="10256838" cy="1308101"/>
          </a:xfrm>
          <a:prstGeom prst="rect">
            <a:avLst/>
          </a:prstGeom>
        </p:spPr>
        <p:txBody>
          <a:bodyPr anchor="b"/>
          <a:lstStyle>
            <a:lvl1pPr>
              <a:defRPr spc="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r>
              <a:t>Titre de diapositive </a:t>
            </a:r>
          </a:p>
        </p:txBody>
      </p:sp>
      <p:sp>
        <p:nvSpPr>
          <p:cNvPr id="100" name="Texte niveau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3157200" y="3904441"/>
            <a:ext cx="10256838" cy="7303309"/>
          </a:xfrm>
          <a:prstGeom prst="rect">
            <a:avLst/>
          </a:prstGeom>
        </p:spPr>
        <p:txBody>
          <a:bodyPr/>
          <a:lstStyle>
            <a:lvl1pPr marL="4572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1pPr>
            <a:lvl2pPr marL="9144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2pPr>
            <a:lvl3pPr marL="13716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3pPr>
            <a:lvl4pPr marL="18288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4pPr>
            <a:lvl5pPr marL="22860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sz="4200" spc="-42">
                <a:solidFill>
                  <a:srgbClr val="000000"/>
                </a:solidFill>
                <a:latin typeface="Founders Grotesk Text"/>
                <a:ea typeface="Founders Grotesk Text"/>
                <a:cs typeface="Founders Grotesk Text"/>
                <a:sym typeface="Founders Grotesk Text"/>
              </a:defRPr>
            </a:lvl5pPr>
          </a:lstStyle>
          <a:p>
            <a:r>
              <a:t>Texte de puce de diapositive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1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">
    <p:bg>
      <p:bgPr>
        <a:solidFill>
          <a:schemeClr val="accent3">
            <a:hueOff val="513816"/>
            <a:satOff val="9467"/>
            <a:lumOff val="17481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Ligne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109" name="Ligne"/>
          <p:cNvSpPr/>
          <p:nvPr/>
        </p:nvSpPr>
        <p:spPr>
          <a:xfrm>
            <a:off x="635000" y="9443335"/>
            <a:ext cx="23114000" cy="1"/>
          </a:xfrm>
          <a:prstGeom prst="line">
            <a:avLst/>
          </a:prstGeom>
          <a:ln w="1143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110" name="Titre de section"/>
          <p:cNvSpPr txBox="1">
            <a:spLocks noGrp="1"/>
          </p:cNvSpPr>
          <p:nvPr>
            <p:ph type="title" hasCustomPrompt="1"/>
          </p:nvPr>
        </p:nvSpPr>
        <p:spPr>
          <a:xfrm>
            <a:off x="571500" y="9530979"/>
            <a:ext cx="23241000" cy="2019301"/>
          </a:xfrm>
          <a:prstGeom prst="rect">
            <a:avLst/>
          </a:prstGeom>
        </p:spPr>
        <p:txBody>
          <a:bodyPr anchor="b"/>
          <a:lstStyle>
            <a:lvl1pPr>
              <a:lnSpc>
                <a:spcPct val="70000"/>
              </a:lnSpc>
              <a:defRPr sz="15000" spc="-300">
                <a:solidFill>
                  <a:schemeClr val="accent1"/>
                </a:solidFill>
                <a:latin typeface="+mn-lt"/>
                <a:ea typeface="+mn-ea"/>
                <a:cs typeface="+mn-cs"/>
                <a:sym typeface="Founders Grotesk Semibold"/>
              </a:defRPr>
            </a:lvl1pPr>
          </a:lstStyle>
          <a:p>
            <a:r>
              <a:t>Titre de section</a:t>
            </a:r>
          </a:p>
        </p:txBody>
      </p:sp>
      <p:sp>
        <p:nvSpPr>
          <p:cNvPr id="111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hueOff val="-42304"/>
            <a:satOff val="23749"/>
            <a:lumOff val="-45745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de l’agenda"/>
          <p:cNvSpPr txBox="1">
            <a:spLocks noGrp="1"/>
          </p:cNvSpPr>
          <p:nvPr>
            <p:ph type="title" hasCustomPrompt="1"/>
          </p:nvPr>
        </p:nvSpPr>
        <p:spPr>
          <a:xfrm>
            <a:off x="575641" y="881082"/>
            <a:ext cx="23241001" cy="19510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Titre de l’agenda</a:t>
            </a:r>
          </a:p>
        </p:txBody>
      </p:sp>
      <p:sp>
        <p:nvSpPr>
          <p:cNvPr id="3" name="Ligne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600" b="1" cap="all" spc="156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pPr>
            <a:endParaRPr/>
          </a:p>
        </p:txBody>
      </p:sp>
      <p:sp>
        <p:nvSpPr>
          <p:cNvPr id="4" name="Texte niveau 1…"/>
          <p:cNvSpPr txBox="1">
            <a:spLocks noGrp="1"/>
          </p:cNvSpPr>
          <p:nvPr>
            <p:ph type="body" idx="1" hasCustomPrompt="1"/>
          </p:nvPr>
        </p:nvSpPr>
        <p:spPr>
          <a:xfrm>
            <a:off x="575641" y="3276600"/>
            <a:ext cx="23241001" cy="98706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Rubriques de l’agenda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23431499" y="12826999"/>
            <a:ext cx="371756" cy="55524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spc="28">
                <a:solidFill>
                  <a:srgbClr val="FFFFFF"/>
                </a:solidFill>
                <a:latin typeface="Founders Grotesk Condensed"/>
                <a:ea typeface="Founders Grotesk Condensed"/>
                <a:cs typeface="Founders Grotesk Condensed"/>
                <a:sym typeface="Founders Grotesk Condensed"/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med"/>
  <p:txStyles>
    <p:titleStyle>
      <a:lvl1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-79" baseline="0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1pPr>
      <a:lvl2pPr marL="0" marR="0" indent="4572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-79" baseline="0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2pPr>
      <a:lvl3pPr marL="0" marR="0" indent="9144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-79" baseline="0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3pPr>
      <a:lvl4pPr marL="0" marR="0" indent="13716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-79" baseline="0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4pPr>
      <a:lvl5pPr marL="0" marR="0" indent="18288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-79" baseline="0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5pPr>
      <a:lvl6pPr marL="0" marR="0" indent="22860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-79" baseline="0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6pPr>
      <a:lvl7pPr marL="0" marR="0" indent="27432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-79" baseline="0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7pPr>
      <a:lvl8pPr marL="0" marR="0" indent="32004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-79" baseline="0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8pPr>
      <a:lvl9pPr marL="0" marR="0" indent="36576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-79" baseline="0">
          <a:solidFill>
            <a:schemeClr val="accent4"/>
          </a:solidFill>
          <a:uFillTx/>
          <a:latin typeface="Founders Grotesk"/>
          <a:ea typeface="Founders Grotesk"/>
          <a:cs typeface="Founders Grotesk"/>
          <a:sym typeface="Founders Grotesk"/>
        </a:defRPr>
      </a:lvl9pPr>
    </p:titleStyle>
    <p:bodyStyle>
      <a:lvl1pPr marL="0" marR="0" indent="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sz="8000" b="0" i="0" u="none" strike="noStrike" cap="none" spc="0" baseline="0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1pPr>
      <a:lvl2pPr marL="0" marR="0" indent="4572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sz="8000" b="0" i="0" u="none" strike="noStrike" cap="none" spc="0" baseline="0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2pPr>
      <a:lvl3pPr marL="0" marR="0" indent="9144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sz="8000" b="0" i="0" u="none" strike="noStrike" cap="none" spc="0" baseline="0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3pPr>
      <a:lvl4pPr marL="0" marR="0" indent="13716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sz="8000" b="0" i="0" u="none" strike="noStrike" cap="none" spc="0" baseline="0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4pPr>
      <a:lvl5pPr marL="0" marR="0" indent="18288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sz="8000" b="0" i="0" u="none" strike="noStrike" cap="none" spc="0" baseline="0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5pPr>
      <a:lvl6pPr marL="0" marR="0" indent="22860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sz="8000" b="0" i="0" u="none" strike="noStrike" cap="none" spc="0" baseline="0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6pPr>
      <a:lvl7pPr marL="0" marR="0" indent="27432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sz="8000" b="0" i="0" u="none" strike="noStrike" cap="none" spc="0" baseline="0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7pPr>
      <a:lvl8pPr marL="0" marR="0" indent="32004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sz="8000" b="0" i="0" u="none" strike="noStrike" cap="none" spc="0" baseline="0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8pPr>
      <a:lvl9pPr marL="0" marR="0" indent="36576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sz="8000" b="0" i="0" u="none" strike="noStrike" cap="none" spc="0" baseline="0">
          <a:solidFill>
            <a:srgbClr val="C3CCB0"/>
          </a:solidFill>
          <a:uFillTx/>
          <a:latin typeface="+mn-lt"/>
          <a:ea typeface="+mn-ea"/>
          <a:cs typeface="+mn-cs"/>
          <a:sym typeface="Founders Grotesk Semibold"/>
        </a:defRPr>
      </a:lvl9pPr>
    </p:bodyStyle>
    <p:otherStyle>
      <a:lvl1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28" baseline="0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1pPr>
      <a:lvl2pPr marL="0" marR="0" indent="4572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28" baseline="0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2pPr>
      <a:lvl3pPr marL="0" marR="0" indent="9144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28" baseline="0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3pPr>
      <a:lvl4pPr marL="0" marR="0" indent="13716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28" baseline="0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4pPr>
      <a:lvl5pPr marL="0" marR="0" indent="18288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28" baseline="0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5pPr>
      <a:lvl6pPr marL="0" marR="0" indent="22860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28" baseline="0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6pPr>
      <a:lvl7pPr marL="0" marR="0" indent="27432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28" baseline="0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7pPr>
      <a:lvl8pPr marL="0" marR="0" indent="32004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28" baseline="0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8pPr>
      <a:lvl9pPr marL="0" marR="0" indent="36576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28" baseline="0">
          <a:solidFill>
            <a:schemeClr val="tx1"/>
          </a:solidFill>
          <a:uFillTx/>
          <a:latin typeface="+mn-lt"/>
          <a:ea typeface="+mn-ea"/>
          <a:cs typeface="+mn-cs"/>
          <a:sym typeface="Founders Grotesk Condense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Mohamed ZAIDI - CHAHINE BOUKHENAISI LARECHE - Grégoire Mahon - Armand LELONG                                                                        Polytech Sorbonn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fontScale="85000" lnSpcReduction="10000"/>
          </a:bodyPr>
          <a:lstStyle/>
          <a:p>
            <a:r>
              <a:t>Mohamed ZAIDI - CHAHINE BOUKHENAISI LARECHE - Grégoire Mahon - Armand LELONG                                                                        Polytech Sorbonne</a:t>
            </a:r>
          </a:p>
        </p:txBody>
      </p:sp>
      <p:sp>
        <p:nvSpPr>
          <p:cNvPr id="197" name="Projet Open-Ruche"/>
          <p:cNvSpPr txBox="1">
            <a:spLocks noGrp="1"/>
          </p:cNvSpPr>
          <p:nvPr>
            <p:ph type="ctrTitle"/>
          </p:nvPr>
        </p:nvSpPr>
        <p:spPr>
          <a:xfrm>
            <a:off x="571500" y="9899815"/>
            <a:ext cx="23235147" cy="2647065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Projet</a:t>
            </a:r>
            <a:r>
              <a:rPr dirty="0"/>
              <a:t> Open-Ruche </a:t>
            </a:r>
          </a:p>
        </p:txBody>
      </p:sp>
      <p:sp>
        <p:nvSpPr>
          <p:cNvPr id="198" name="Surveillance à Distance des Colonies d’Abeilles"/>
          <p:cNvSpPr txBox="1">
            <a:spLocks noGrp="1"/>
          </p:cNvSpPr>
          <p:nvPr>
            <p:ph type="subTitle" sz="quarter" idx="1"/>
          </p:nvPr>
        </p:nvSpPr>
        <p:spPr>
          <a:xfrm>
            <a:off x="498852" y="847716"/>
            <a:ext cx="23681413" cy="2324101"/>
          </a:xfrm>
          <a:prstGeom prst="rect">
            <a:avLst/>
          </a:prstGeom>
        </p:spPr>
        <p:txBody>
          <a:bodyPr/>
          <a:lstStyle/>
          <a:p>
            <a:r>
              <a:t>Surveillance à Distance des Colonies d’Abeilles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Qualibrage de la PLC 510"/>
          <p:cNvSpPr txBox="1">
            <a:spLocks noGrp="1"/>
          </p:cNvSpPr>
          <p:nvPr>
            <p:ph type="title"/>
          </p:nvPr>
        </p:nvSpPr>
        <p:spPr>
          <a:xfrm>
            <a:off x="561300" y="1120314"/>
            <a:ext cx="23241000" cy="1951018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Qualibrage</a:t>
            </a:r>
            <a:r>
              <a:rPr dirty="0"/>
              <a:t> de la </a:t>
            </a:r>
            <a:r>
              <a:rPr lang="fr-FR" dirty="0"/>
              <a:t>TPL</a:t>
            </a:r>
            <a:r>
              <a:rPr dirty="0"/>
              <a:t> 510</a:t>
            </a:r>
          </a:p>
        </p:txBody>
      </p:sp>
      <p:sp>
        <p:nvSpPr>
          <p:cNvPr id="235" name="Numéro de diapositive"/>
          <p:cNvSpPr txBox="1">
            <a:spLocks noGrp="1"/>
          </p:cNvSpPr>
          <p:nvPr>
            <p:ph type="sldNum" sz="quarter" idx="4294967295"/>
          </p:nvPr>
        </p:nvSpPr>
        <p:spPr>
          <a:xfrm>
            <a:off x="23436122" y="12826999"/>
            <a:ext cx="371756" cy="55524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10</a:t>
            </a:fld>
            <a:endParaRPr/>
          </a:p>
        </p:txBody>
      </p:sp>
      <p:pic>
        <p:nvPicPr>
          <p:cNvPr id="236" name="IMG_0896.jpeg" descr="IMG_0896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300" y="2849434"/>
            <a:ext cx="8017133" cy="80171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Code Arduino"/>
          <p:cNvSpPr txBox="1">
            <a:spLocks noGrp="1"/>
          </p:cNvSpPr>
          <p:nvPr>
            <p:ph type="title"/>
          </p:nvPr>
        </p:nvSpPr>
        <p:spPr>
          <a:xfrm>
            <a:off x="571500" y="1183490"/>
            <a:ext cx="23241000" cy="1951018"/>
          </a:xfrm>
          <a:prstGeom prst="rect">
            <a:avLst/>
          </a:prstGeom>
        </p:spPr>
        <p:txBody>
          <a:bodyPr/>
          <a:lstStyle/>
          <a:p>
            <a:r>
              <a:rPr dirty="0"/>
              <a:t>Code Arduino </a:t>
            </a:r>
          </a:p>
        </p:txBody>
      </p:sp>
      <p:sp>
        <p:nvSpPr>
          <p:cNvPr id="239" name="Numéro de diapositive"/>
          <p:cNvSpPr txBox="1">
            <a:spLocks noGrp="1"/>
          </p:cNvSpPr>
          <p:nvPr>
            <p:ph type="sldNum" sz="quarter" idx="4294967295"/>
          </p:nvPr>
        </p:nvSpPr>
        <p:spPr>
          <a:xfrm>
            <a:off x="23524311" y="12826999"/>
            <a:ext cx="283567" cy="55524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11</a:t>
            </a:fld>
            <a:endParaRPr/>
          </a:p>
        </p:txBody>
      </p:sp>
      <p:pic>
        <p:nvPicPr>
          <p:cNvPr id="240" name="IMG_0890.jpeg" descr="IMG_0890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975" y="2560761"/>
            <a:ext cx="8996240" cy="89962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résentation Ubidots"/>
          <p:cNvSpPr txBox="1">
            <a:spLocks noGrp="1"/>
          </p:cNvSpPr>
          <p:nvPr>
            <p:ph type="title"/>
          </p:nvPr>
        </p:nvSpPr>
        <p:spPr>
          <a:xfrm>
            <a:off x="571500" y="1324951"/>
            <a:ext cx="23241000" cy="1951018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Présentation</a:t>
            </a:r>
            <a:r>
              <a:rPr dirty="0"/>
              <a:t> </a:t>
            </a:r>
            <a:r>
              <a:rPr dirty="0" err="1"/>
              <a:t>Ubidots</a:t>
            </a:r>
            <a:endParaRPr dirty="0"/>
          </a:p>
        </p:txBody>
      </p:sp>
      <p:sp>
        <p:nvSpPr>
          <p:cNvPr id="243" name="Numéro de diapositive"/>
          <p:cNvSpPr txBox="1">
            <a:spLocks noGrp="1"/>
          </p:cNvSpPr>
          <p:nvPr>
            <p:ph type="sldNum" sz="quarter" idx="4294967295"/>
          </p:nvPr>
        </p:nvSpPr>
        <p:spPr>
          <a:xfrm>
            <a:off x="23462081" y="12826999"/>
            <a:ext cx="345797" cy="55524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12</a:t>
            </a:fld>
            <a:endParaRPr/>
          </a:p>
        </p:txBody>
      </p:sp>
      <p:pic>
        <p:nvPicPr>
          <p:cNvPr id="244" name="PHOTO-2023-12-18-12-01-32.jpeg" descr="PHOTO-2023-12-18-12-01-32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695" y="3275969"/>
            <a:ext cx="12036021" cy="62371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Numéro de diapositive"/>
          <p:cNvSpPr txBox="1">
            <a:spLocks noGrp="1"/>
          </p:cNvSpPr>
          <p:nvPr>
            <p:ph type="sldNum" sz="quarter" idx="4294967295"/>
          </p:nvPr>
        </p:nvSpPr>
        <p:spPr>
          <a:xfrm>
            <a:off x="23546714" y="12826999"/>
            <a:ext cx="261164" cy="55524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201" name="Pourquoi le projet…"/>
          <p:cNvSpPr txBox="1">
            <a:spLocks noGrp="1"/>
          </p:cNvSpPr>
          <p:nvPr>
            <p:ph type="title"/>
          </p:nvPr>
        </p:nvSpPr>
        <p:spPr>
          <a:xfrm>
            <a:off x="1585661" y="3270039"/>
            <a:ext cx="8384666" cy="7036978"/>
          </a:xfrm>
          <a:prstGeom prst="rect">
            <a:avLst/>
          </a:prstGeom>
        </p:spPr>
        <p:txBody>
          <a:bodyPr/>
          <a:lstStyle/>
          <a:p>
            <a:pPr algn="l" defTabSz="726440">
              <a:lnSpc>
                <a:spcPct val="80000"/>
              </a:lnSpc>
              <a:defRPr sz="11000" spc="-220"/>
            </a:pPr>
            <a:r>
              <a:rPr dirty="0" err="1"/>
              <a:t>Pourquoi</a:t>
            </a:r>
            <a:r>
              <a:rPr lang="fr-FR" dirty="0"/>
              <a:t> </a:t>
            </a:r>
            <a:r>
              <a:rPr dirty="0"/>
              <a:t>le</a:t>
            </a:r>
            <a:br>
              <a:rPr lang="fr-FR" dirty="0"/>
            </a:br>
            <a:r>
              <a:rPr dirty="0" err="1"/>
              <a:t>projet</a:t>
            </a:r>
            <a:endParaRPr dirty="0"/>
          </a:p>
          <a:p>
            <a:pPr algn="l" defTabSz="726440">
              <a:lnSpc>
                <a:spcPct val="80000"/>
              </a:lnSpc>
              <a:defRPr sz="11000" spc="-220"/>
            </a:pPr>
            <a:r>
              <a:rPr dirty="0"/>
              <a:t>OPEN-RUCHE </a:t>
            </a:r>
            <a:r>
              <a:rPr dirty="0" err="1"/>
              <a:t>est</a:t>
            </a:r>
            <a:r>
              <a:rPr dirty="0"/>
              <a:t> </a:t>
            </a:r>
            <a:r>
              <a:rPr dirty="0" err="1"/>
              <a:t>Essentiel</a:t>
            </a:r>
            <a:r>
              <a:rPr dirty="0"/>
              <a:t> ?  </a:t>
            </a:r>
          </a:p>
        </p:txBody>
      </p:sp>
      <p:pic>
        <p:nvPicPr>
          <p:cNvPr id="202" name="IMG_0871.png" descr="IMG_0871.png"/>
          <p:cNvPicPr>
            <a:picLocks noChangeAspect="1"/>
          </p:cNvPicPr>
          <p:nvPr/>
        </p:nvPicPr>
        <p:blipFill>
          <a:blip r:embed="rId3"/>
          <a:srcRect l="33318" t="28815" r="21731" b="28815"/>
          <a:stretch>
            <a:fillRect/>
          </a:stretch>
        </p:blipFill>
        <p:spPr>
          <a:xfrm>
            <a:off x="11976092" y="2620547"/>
            <a:ext cx="11797673" cy="83359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urveillance innovante…"/>
          <p:cNvSpPr txBox="1">
            <a:spLocks noGrp="1"/>
          </p:cNvSpPr>
          <p:nvPr>
            <p:ph type="body" sz="quarter" idx="1"/>
          </p:nvPr>
        </p:nvSpPr>
        <p:spPr>
          <a:xfrm>
            <a:off x="550743" y="5322666"/>
            <a:ext cx="8182770" cy="3070668"/>
          </a:xfrm>
          <a:prstGeom prst="rect">
            <a:avLst/>
          </a:prstGeom>
        </p:spPr>
        <p:txBody>
          <a:bodyPr/>
          <a:lstStyle/>
          <a:p>
            <a:r>
              <a:t>Surveillance innovante </a:t>
            </a:r>
          </a:p>
          <a:p>
            <a:r>
              <a:t>Collecte de Données Cruciales </a:t>
            </a:r>
          </a:p>
          <a:p>
            <a:r>
              <a:t>Outils pour Divers Acteurs </a:t>
            </a:r>
          </a:p>
        </p:txBody>
      </p:sp>
      <p:sp>
        <p:nvSpPr>
          <p:cNvPr id="205" name="Objectifs Clés  du projet"/>
          <p:cNvSpPr txBox="1">
            <a:spLocks noGrp="1"/>
          </p:cNvSpPr>
          <p:nvPr>
            <p:ph type="title"/>
          </p:nvPr>
        </p:nvSpPr>
        <p:spPr>
          <a:xfrm>
            <a:off x="550743" y="1099049"/>
            <a:ext cx="23241000" cy="1951018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Objectifs</a:t>
            </a:r>
            <a:r>
              <a:rPr dirty="0"/>
              <a:t> </a:t>
            </a:r>
            <a:r>
              <a:rPr lang="fr-FR" dirty="0"/>
              <a:t>c</a:t>
            </a:r>
            <a:r>
              <a:rPr dirty="0" err="1"/>
              <a:t>lés</a:t>
            </a:r>
            <a:r>
              <a:rPr dirty="0"/>
              <a:t>  du </a:t>
            </a:r>
            <a:r>
              <a:rPr dirty="0" err="1"/>
              <a:t>projet</a:t>
            </a:r>
            <a:r>
              <a:rPr dirty="0"/>
              <a:t> </a:t>
            </a:r>
          </a:p>
        </p:txBody>
      </p:sp>
      <p:sp>
        <p:nvSpPr>
          <p:cNvPr id="206" name="Numéro de diapositive"/>
          <p:cNvSpPr txBox="1">
            <a:spLocks noGrp="1"/>
          </p:cNvSpPr>
          <p:nvPr>
            <p:ph type="sldNum" sz="quarter" idx="4294967295"/>
          </p:nvPr>
        </p:nvSpPr>
        <p:spPr>
          <a:xfrm>
            <a:off x="23539957" y="12826999"/>
            <a:ext cx="267921" cy="55524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Avancement du projet"/>
          <p:cNvSpPr txBox="1">
            <a:spLocks noGrp="1"/>
          </p:cNvSpPr>
          <p:nvPr>
            <p:ph type="title"/>
          </p:nvPr>
        </p:nvSpPr>
        <p:spPr>
          <a:xfrm>
            <a:off x="571500" y="1150861"/>
            <a:ext cx="23241000" cy="1951018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Avancement</a:t>
            </a:r>
            <a:r>
              <a:rPr dirty="0"/>
              <a:t> du </a:t>
            </a:r>
            <a:r>
              <a:rPr dirty="0" err="1"/>
              <a:t>projet</a:t>
            </a:r>
            <a:endParaRPr dirty="0"/>
          </a:p>
        </p:txBody>
      </p:sp>
      <p:sp>
        <p:nvSpPr>
          <p:cNvPr id="209" name="Numéro de diapositive"/>
          <p:cNvSpPr txBox="1">
            <a:spLocks noGrp="1"/>
          </p:cNvSpPr>
          <p:nvPr>
            <p:ph type="sldNum" sz="quarter" idx="4294967295"/>
          </p:nvPr>
        </p:nvSpPr>
        <p:spPr>
          <a:xfrm>
            <a:off x="23529289" y="12826999"/>
            <a:ext cx="278589" cy="55524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210" name="368ceaa0-6512-4e47-8727-1c43ef59eb0d.jpeg" descr="368ceaa0-6512-4e47-8727-1c43ef59eb0d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908" y="3887793"/>
            <a:ext cx="9670467" cy="770183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1" name="07920987-8b12-4acd-8284-0e1c1807ee8b.jpeg" descr="07920987-8b12-4acd-8284-0e1c1807ee8b.jpe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3426" y="5747273"/>
            <a:ext cx="13127613" cy="32819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Besoin fonctionnels…"/>
          <p:cNvSpPr txBox="1">
            <a:spLocks noGrp="1"/>
          </p:cNvSpPr>
          <p:nvPr>
            <p:ph type="body" sz="quarter" idx="1"/>
          </p:nvPr>
        </p:nvSpPr>
        <p:spPr>
          <a:xfrm>
            <a:off x="420067" y="4352788"/>
            <a:ext cx="9884635" cy="6070874"/>
          </a:xfrm>
          <a:prstGeom prst="rect">
            <a:avLst/>
          </a:prstGeom>
        </p:spPr>
        <p:txBody>
          <a:bodyPr/>
          <a:lstStyle/>
          <a:p>
            <a:r>
              <a:t>Besoin fonctionnels</a:t>
            </a:r>
          </a:p>
          <a:p>
            <a:pPr lvl="1"/>
            <a:r>
              <a:t>Surveillance en temps réel </a:t>
            </a:r>
          </a:p>
          <a:p>
            <a:pPr lvl="1"/>
            <a:r>
              <a:t> Transmission fiable des données </a:t>
            </a:r>
          </a:p>
          <a:p>
            <a:pPr lvl="1"/>
            <a:r>
              <a:t>Création d’une interface utilisateurs </a:t>
            </a:r>
          </a:p>
          <a:p>
            <a:pPr lvl="1"/>
            <a:r>
              <a:t>Affichage et analyse des données</a:t>
            </a:r>
          </a:p>
          <a:p>
            <a:pPr lvl="1"/>
            <a:r>
              <a:t>Rajout de soft possible </a:t>
            </a:r>
          </a:p>
        </p:txBody>
      </p:sp>
      <p:sp>
        <p:nvSpPr>
          <p:cNvPr id="214" name="Besoin fonctionnels et non-fonctionnels"/>
          <p:cNvSpPr txBox="1">
            <a:spLocks noGrp="1"/>
          </p:cNvSpPr>
          <p:nvPr>
            <p:ph type="title"/>
          </p:nvPr>
        </p:nvSpPr>
        <p:spPr>
          <a:xfrm>
            <a:off x="566878" y="1035254"/>
            <a:ext cx="23241000" cy="1951018"/>
          </a:xfrm>
          <a:prstGeom prst="rect">
            <a:avLst/>
          </a:prstGeom>
        </p:spPr>
        <p:txBody>
          <a:bodyPr/>
          <a:lstStyle>
            <a:lvl1pPr defTabSz="775969">
              <a:defRPr sz="11280" spc="-225"/>
            </a:lvl1pPr>
          </a:lstStyle>
          <a:p>
            <a:r>
              <a:rPr dirty="0" err="1"/>
              <a:t>Besoin</a:t>
            </a:r>
            <a:r>
              <a:rPr dirty="0"/>
              <a:t> </a:t>
            </a:r>
            <a:r>
              <a:rPr dirty="0" err="1"/>
              <a:t>fonctionnels</a:t>
            </a:r>
            <a:r>
              <a:rPr dirty="0"/>
              <a:t> et non-</a:t>
            </a:r>
            <a:r>
              <a:rPr dirty="0" err="1"/>
              <a:t>fonctionnels</a:t>
            </a:r>
            <a:endParaRPr dirty="0"/>
          </a:p>
        </p:txBody>
      </p:sp>
      <p:sp>
        <p:nvSpPr>
          <p:cNvPr id="215" name="Besoin non-fonctionnels…"/>
          <p:cNvSpPr txBox="1"/>
          <p:nvPr/>
        </p:nvSpPr>
        <p:spPr>
          <a:xfrm>
            <a:off x="11480510" y="4352788"/>
            <a:ext cx="9884634" cy="60708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57200" indent="-457200">
              <a:buClr>
                <a:schemeClr val="accent1"/>
              </a:buClr>
              <a:buSzPct val="100000"/>
              <a:buChar char="•"/>
            </a:pPr>
            <a:r>
              <a:t>Besoin non-fonctionnels</a:t>
            </a:r>
          </a:p>
          <a:p>
            <a:pPr marL="914400" lvl="1" indent="-457200">
              <a:buClr>
                <a:schemeClr val="accent1"/>
              </a:buClr>
              <a:buSzPct val="100000"/>
              <a:buChar char="•"/>
            </a:pPr>
            <a:r>
              <a:t>Fiabilité du système</a:t>
            </a:r>
          </a:p>
          <a:p>
            <a:pPr marL="914400" lvl="1" indent="-457200">
              <a:buClr>
                <a:schemeClr val="accent1"/>
              </a:buClr>
              <a:buSzPct val="100000"/>
              <a:buChar char="•"/>
            </a:pPr>
            <a:r>
              <a:t> Résistance métrologique  </a:t>
            </a:r>
          </a:p>
          <a:p>
            <a:pPr marL="914400" lvl="1" indent="-457200">
              <a:buClr>
                <a:schemeClr val="accent1"/>
              </a:buClr>
              <a:buSzPct val="100000"/>
              <a:buChar char="•"/>
            </a:pPr>
            <a:r>
              <a:t>Durabilité des composants  </a:t>
            </a:r>
          </a:p>
        </p:txBody>
      </p:sp>
      <p:sp>
        <p:nvSpPr>
          <p:cNvPr id="216" name="Numéro de diapositive"/>
          <p:cNvSpPr txBox="1">
            <a:spLocks noGrp="1"/>
          </p:cNvSpPr>
          <p:nvPr>
            <p:ph type="sldNum" sz="quarter" idx="4294967295"/>
          </p:nvPr>
        </p:nvSpPr>
        <p:spPr>
          <a:xfrm>
            <a:off x="23537113" y="12826999"/>
            <a:ext cx="270765" cy="55524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5</a:t>
            </a:fld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MKR WAN 1310:…"/>
          <p:cNvSpPr txBox="1">
            <a:spLocks noGrp="1"/>
          </p:cNvSpPr>
          <p:nvPr>
            <p:ph type="body" idx="1"/>
          </p:nvPr>
        </p:nvSpPr>
        <p:spPr>
          <a:xfrm>
            <a:off x="571500" y="2738409"/>
            <a:ext cx="19297251" cy="8863041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 marL="342900" indent="-342900" defTabSz="619125">
              <a:spcBef>
                <a:spcPts val="2700"/>
              </a:spcBef>
              <a:defRPr sz="3150" spc="-31"/>
            </a:pPr>
            <a:r>
              <a:rPr b="1" dirty="0"/>
              <a:t>MKR WAN 1310</a:t>
            </a:r>
            <a:r>
              <a:rPr dirty="0"/>
              <a:t>: </a:t>
            </a:r>
          </a:p>
          <a:p>
            <a:pPr marL="0" lvl="1" indent="342900" defTabSz="619125">
              <a:spcBef>
                <a:spcPts val="2700"/>
              </a:spcBef>
              <a:buClrTx/>
              <a:buSzTx/>
              <a:buNone/>
              <a:defRPr sz="3150" spc="-31"/>
            </a:pPr>
            <a:r>
              <a:rPr dirty="0"/>
              <a:t>Carte </a:t>
            </a:r>
            <a:r>
              <a:rPr dirty="0" err="1"/>
              <a:t>microcontrôleur</a:t>
            </a:r>
            <a:r>
              <a:rPr dirty="0"/>
              <a:t>, communication </a:t>
            </a:r>
            <a:r>
              <a:rPr dirty="0" err="1"/>
              <a:t>LoRaWAN</a:t>
            </a:r>
            <a:r>
              <a:rPr dirty="0"/>
              <a:t>, </a:t>
            </a:r>
            <a:r>
              <a:rPr dirty="0" err="1"/>
              <a:t>faible</a:t>
            </a:r>
            <a:r>
              <a:rPr dirty="0"/>
              <a:t> </a:t>
            </a:r>
            <a:r>
              <a:rPr dirty="0" err="1"/>
              <a:t>consommation</a:t>
            </a:r>
            <a:r>
              <a:rPr dirty="0"/>
              <a:t>, </a:t>
            </a:r>
            <a:r>
              <a:rPr dirty="0" err="1"/>
              <a:t>optimisée</a:t>
            </a:r>
            <a:r>
              <a:rPr dirty="0"/>
              <a:t> pour </a:t>
            </a:r>
            <a:r>
              <a:rPr dirty="0" err="1"/>
              <a:t>projets</a:t>
            </a:r>
            <a:r>
              <a:rPr dirty="0"/>
              <a:t> IoT.</a:t>
            </a:r>
          </a:p>
          <a:p>
            <a:pPr marL="342900" indent="-342900" defTabSz="619125">
              <a:spcBef>
                <a:spcPts val="2700"/>
              </a:spcBef>
              <a:defRPr sz="3150" spc="-31"/>
            </a:pPr>
            <a:r>
              <a:rPr b="1" dirty="0"/>
              <a:t>DHT22</a:t>
            </a:r>
            <a:r>
              <a:rPr dirty="0"/>
              <a:t>(x3): </a:t>
            </a:r>
          </a:p>
          <a:p>
            <a:pPr marL="0" lvl="1" indent="342900" defTabSz="619125">
              <a:spcBef>
                <a:spcPts val="2700"/>
              </a:spcBef>
              <a:buClrTx/>
              <a:buSzTx/>
              <a:buNone/>
              <a:defRPr sz="3150" spc="-31"/>
            </a:pPr>
            <a:r>
              <a:rPr dirty="0" err="1"/>
              <a:t>Capteur</a:t>
            </a:r>
            <a:r>
              <a:rPr dirty="0"/>
              <a:t> </a:t>
            </a:r>
            <a:r>
              <a:rPr dirty="0" err="1"/>
              <a:t>environnemental</a:t>
            </a:r>
            <a:r>
              <a:rPr dirty="0"/>
              <a:t>, </a:t>
            </a:r>
            <a:r>
              <a:rPr dirty="0" err="1"/>
              <a:t>mesure</a:t>
            </a:r>
            <a:r>
              <a:rPr dirty="0"/>
              <a:t> </a:t>
            </a:r>
            <a:r>
              <a:rPr dirty="0" err="1"/>
              <a:t>précise</a:t>
            </a:r>
            <a:r>
              <a:rPr dirty="0"/>
              <a:t> de </a:t>
            </a:r>
            <a:r>
              <a:rPr dirty="0" err="1"/>
              <a:t>température</a:t>
            </a:r>
            <a:r>
              <a:rPr dirty="0"/>
              <a:t> et </a:t>
            </a:r>
            <a:r>
              <a:rPr dirty="0" err="1"/>
              <a:t>humidité</a:t>
            </a:r>
            <a:r>
              <a:rPr dirty="0"/>
              <a:t>, large </a:t>
            </a:r>
            <a:r>
              <a:rPr dirty="0" err="1"/>
              <a:t>plage</a:t>
            </a:r>
            <a:r>
              <a:rPr dirty="0"/>
              <a:t> de </a:t>
            </a:r>
            <a:r>
              <a:rPr dirty="0" err="1"/>
              <a:t>fonctionnement</a:t>
            </a:r>
            <a:r>
              <a:rPr dirty="0"/>
              <a:t>.</a:t>
            </a:r>
          </a:p>
          <a:p>
            <a:pPr marL="342900" indent="-342900" defTabSz="619125">
              <a:spcBef>
                <a:spcPts val="2700"/>
              </a:spcBef>
              <a:defRPr sz="3150" spc="-31"/>
            </a:pPr>
            <a:r>
              <a:rPr b="1" dirty="0"/>
              <a:t>DS18B20</a:t>
            </a:r>
            <a:r>
              <a:rPr dirty="0"/>
              <a:t>(x2):</a:t>
            </a:r>
          </a:p>
          <a:p>
            <a:pPr marL="0" lvl="1" indent="342900" defTabSz="619125">
              <a:spcBef>
                <a:spcPts val="2700"/>
              </a:spcBef>
              <a:buClrTx/>
              <a:buSzTx/>
              <a:buNone/>
              <a:defRPr sz="3150" spc="-31"/>
            </a:pPr>
            <a:r>
              <a:rPr dirty="0"/>
              <a:t> </a:t>
            </a:r>
            <a:r>
              <a:rPr dirty="0" err="1"/>
              <a:t>Capteur</a:t>
            </a:r>
            <a:r>
              <a:rPr dirty="0"/>
              <a:t> </a:t>
            </a:r>
            <a:r>
              <a:rPr dirty="0" err="1"/>
              <a:t>thermique</a:t>
            </a:r>
            <a:r>
              <a:rPr dirty="0"/>
              <a:t> </a:t>
            </a:r>
            <a:r>
              <a:rPr dirty="0" err="1"/>
              <a:t>étanche</a:t>
            </a:r>
            <a:r>
              <a:rPr dirty="0"/>
              <a:t>, </a:t>
            </a:r>
            <a:r>
              <a:rPr dirty="0" err="1"/>
              <a:t>idéal</a:t>
            </a:r>
            <a:r>
              <a:rPr dirty="0"/>
              <a:t> pour </a:t>
            </a:r>
            <a:r>
              <a:rPr dirty="0" err="1"/>
              <a:t>mesures</a:t>
            </a:r>
            <a:r>
              <a:rPr dirty="0"/>
              <a:t> précises, communication numérique </a:t>
            </a:r>
            <a:r>
              <a:rPr dirty="0" err="1"/>
              <a:t>à</a:t>
            </a:r>
            <a:r>
              <a:rPr dirty="0"/>
              <a:t> un fil.</a:t>
            </a:r>
          </a:p>
          <a:p>
            <a:pPr marL="342900" indent="-342900" defTabSz="619125">
              <a:spcBef>
                <a:spcPts val="2700"/>
              </a:spcBef>
              <a:defRPr sz="3150" spc="-31"/>
            </a:pPr>
            <a:r>
              <a:rPr b="1" dirty="0"/>
              <a:t>H401-C3</a:t>
            </a:r>
            <a:r>
              <a:rPr dirty="0"/>
              <a:t>: </a:t>
            </a:r>
          </a:p>
          <a:p>
            <a:pPr marL="0" lvl="1" indent="342900" defTabSz="619125">
              <a:spcBef>
                <a:spcPts val="2700"/>
              </a:spcBef>
              <a:buClrTx/>
              <a:buSzTx/>
              <a:buNone/>
              <a:defRPr sz="3150" spc="-31"/>
            </a:pPr>
            <a:r>
              <a:rPr dirty="0" err="1"/>
              <a:t>Capteur</a:t>
            </a:r>
            <a:r>
              <a:rPr dirty="0"/>
              <a:t> de force, haute </a:t>
            </a:r>
            <a:r>
              <a:rPr dirty="0" err="1"/>
              <a:t>capacité</a:t>
            </a:r>
            <a:r>
              <a:rPr dirty="0"/>
              <a:t> de charge, </a:t>
            </a:r>
            <a:r>
              <a:rPr dirty="0" err="1"/>
              <a:t>adapté</a:t>
            </a:r>
            <a:r>
              <a:rPr dirty="0"/>
              <a:t> pour surveillance de </a:t>
            </a:r>
            <a:r>
              <a:rPr dirty="0" err="1"/>
              <a:t>poids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ruche</a:t>
            </a:r>
            <a:r>
              <a:rPr dirty="0"/>
              <a:t>.</a:t>
            </a:r>
          </a:p>
          <a:p>
            <a:pPr marL="342900" indent="-342900" defTabSz="619125">
              <a:spcBef>
                <a:spcPts val="2700"/>
              </a:spcBef>
              <a:defRPr sz="3150" spc="-31"/>
            </a:pPr>
            <a:r>
              <a:rPr b="1" dirty="0"/>
              <a:t>SV2C Buzzer</a:t>
            </a:r>
            <a:r>
              <a:rPr dirty="0"/>
              <a:t>: </a:t>
            </a:r>
          </a:p>
          <a:p>
            <a:pPr marL="0" lvl="1" indent="342900" defTabSz="619125">
              <a:spcBef>
                <a:spcPts val="2700"/>
              </a:spcBef>
              <a:buClrTx/>
              <a:buSzTx/>
              <a:buNone/>
              <a:defRPr sz="3150" spc="-31"/>
            </a:pPr>
            <a:r>
              <a:rPr dirty="0" err="1"/>
              <a:t>Composant</a:t>
            </a:r>
            <a:r>
              <a:rPr dirty="0"/>
              <a:t> </a:t>
            </a:r>
            <a:r>
              <a:rPr dirty="0" err="1"/>
              <a:t>acoustique</a:t>
            </a:r>
            <a:r>
              <a:rPr dirty="0"/>
              <a:t>, </a:t>
            </a:r>
            <a:r>
              <a:rPr dirty="0" err="1"/>
              <a:t>alertes</a:t>
            </a:r>
            <a:r>
              <a:rPr dirty="0"/>
              <a:t> </a:t>
            </a:r>
            <a:r>
              <a:rPr dirty="0" err="1"/>
              <a:t>sonores</a:t>
            </a:r>
            <a:r>
              <a:rPr dirty="0"/>
              <a:t> </a:t>
            </a:r>
            <a:r>
              <a:rPr dirty="0" err="1"/>
              <a:t>efficaces</a:t>
            </a:r>
            <a:r>
              <a:rPr dirty="0"/>
              <a:t>, compact et versatile.</a:t>
            </a:r>
          </a:p>
          <a:p>
            <a:pPr marL="342900" indent="-342900" defTabSz="619125">
              <a:spcBef>
                <a:spcPts val="2700"/>
              </a:spcBef>
              <a:defRPr sz="3150" spc="-31"/>
            </a:pPr>
            <a:r>
              <a:rPr b="1" dirty="0"/>
              <a:t>HX711</a:t>
            </a:r>
            <a:r>
              <a:rPr dirty="0"/>
              <a:t>: </a:t>
            </a:r>
          </a:p>
          <a:p>
            <a:pPr marL="0" lvl="1" indent="342900" defTabSz="619125">
              <a:spcBef>
                <a:spcPts val="2700"/>
              </a:spcBef>
              <a:buClrTx/>
              <a:buSzTx/>
              <a:buNone/>
              <a:defRPr sz="3150" spc="-31"/>
            </a:pPr>
            <a:r>
              <a:rPr dirty="0" err="1"/>
              <a:t>Convertisseur</a:t>
            </a:r>
            <a:r>
              <a:rPr dirty="0"/>
              <a:t> A/N pour </a:t>
            </a:r>
            <a:r>
              <a:rPr dirty="0" err="1"/>
              <a:t>capteurs</a:t>
            </a:r>
            <a:r>
              <a:rPr dirty="0"/>
              <a:t> de </a:t>
            </a:r>
            <a:r>
              <a:rPr dirty="0" err="1"/>
              <a:t>poids</a:t>
            </a:r>
            <a:r>
              <a:rPr dirty="0"/>
              <a:t>, amplification </a:t>
            </a:r>
            <a:r>
              <a:rPr dirty="0" err="1"/>
              <a:t>précise</a:t>
            </a:r>
            <a:r>
              <a:rPr dirty="0"/>
              <a:t>, </a:t>
            </a:r>
            <a:r>
              <a:rPr dirty="0" err="1"/>
              <a:t>faible</a:t>
            </a:r>
            <a:r>
              <a:rPr dirty="0"/>
              <a:t> </a:t>
            </a:r>
            <a:r>
              <a:rPr dirty="0" err="1"/>
              <a:t>consommation</a:t>
            </a:r>
            <a:r>
              <a:rPr dirty="0"/>
              <a:t> </a:t>
            </a:r>
            <a:r>
              <a:rPr dirty="0" err="1"/>
              <a:t>d'énergie</a:t>
            </a:r>
            <a:r>
              <a:rPr dirty="0"/>
              <a:t>.</a:t>
            </a:r>
            <a:endParaRPr lang="fr-FR" dirty="0"/>
          </a:p>
          <a:p>
            <a:pPr marL="0" defTabSz="619125">
              <a:spcBef>
                <a:spcPts val="2700"/>
              </a:spcBef>
              <a:buClrTx/>
              <a:buSzTx/>
              <a:defRPr sz="3150" spc="-31"/>
            </a:pPr>
            <a:r>
              <a:rPr lang="fr-FR" sz="3100" b="1" dirty="0"/>
              <a:t>SOL3W</a:t>
            </a:r>
            <a:r>
              <a:rPr lang="fr-FR" sz="2900" dirty="0"/>
              <a:t> :</a:t>
            </a:r>
          </a:p>
          <a:p>
            <a:pPr marL="0" lvl="1" indent="342900" defTabSz="619125">
              <a:spcBef>
                <a:spcPts val="2700"/>
              </a:spcBef>
              <a:buClrTx/>
              <a:buSzTx/>
              <a:buNone/>
              <a:defRPr sz="3150" spc="-31"/>
            </a:pPr>
            <a:r>
              <a:rPr lang="fr-FR" sz="2900" dirty="0"/>
              <a:t>Panneau solaire haute efficacité, durable, idéal pour les besoins commerciaux, favorisant la durabilité environnementale.</a:t>
            </a:r>
          </a:p>
          <a:p>
            <a:pPr marL="0" lvl="1" indent="342900" defTabSz="619125">
              <a:spcBef>
                <a:spcPts val="2700"/>
              </a:spcBef>
              <a:buClrTx/>
              <a:buSzTx/>
              <a:buNone/>
              <a:defRPr sz="3150" spc="-31"/>
            </a:pPr>
            <a:endParaRPr lang="fr-FR" sz="2900" dirty="0"/>
          </a:p>
          <a:p>
            <a:pPr marL="0" lvl="1" indent="342900" defTabSz="619125">
              <a:spcBef>
                <a:spcPts val="2700"/>
              </a:spcBef>
              <a:buClrTx/>
              <a:buSzTx/>
              <a:buNone/>
              <a:defRPr sz="3150" spc="-31"/>
            </a:pPr>
            <a:br>
              <a:rPr lang="fr-FR" sz="2900" dirty="0"/>
            </a:br>
            <a:endParaRPr sz="2900" dirty="0"/>
          </a:p>
        </p:txBody>
      </p:sp>
      <p:sp>
        <p:nvSpPr>
          <p:cNvPr id="219" name="Description des composants"/>
          <p:cNvSpPr txBox="1">
            <a:spLocks noGrp="1"/>
          </p:cNvSpPr>
          <p:nvPr>
            <p:ph type="title"/>
          </p:nvPr>
        </p:nvSpPr>
        <p:spPr>
          <a:xfrm>
            <a:off x="571500" y="1139041"/>
            <a:ext cx="23241000" cy="1951018"/>
          </a:xfrm>
          <a:prstGeom prst="rect">
            <a:avLst/>
          </a:prstGeom>
        </p:spPr>
        <p:txBody>
          <a:bodyPr/>
          <a:lstStyle/>
          <a:p>
            <a:r>
              <a:rPr dirty="0"/>
              <a:t>Description des </a:t>
            </a:r>
            <a:r>
              <a:rPr dirty="0" err="1"/>
              <a:t>composants</a:t>
            </a:r>
            <a:r>
              <a:rPr dirty="0"/>
              <a:t> </a:t>
            </a:r>
          </a:p>
        </p:txBody>
      </p:sp>
      <p:sp>
        <p:nvSpPr>
          <p:cNvPr id="220" name="Numéro de diapositive"/>
          <p:cNvSpPr txBox="1">
            <a:spLocks noGrp="1"/>
          </p:cNvSpPr>
          <p:nvPr>
            <p:ph type="sldNum" sz="quarter" idx="4294967295"/>
          </p:nvPr>
        </p:nvSpPr>
        <p:spPr>
          <a:xfrm>
            <a:off x="23530712" y="12826999"/>
            <a:ext cx="277166" cy="55524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rPr/>
              <a:t>6</a:t>
            </a:fld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Mohamed ZAIDI: Manager…"/>
          <p:cNvSpPr txBox="1">
            <a:spLocks noGrp="1"/>
          </p:cNvSpPr>
          <p:nvPr>
            <p:ph type="body" sz="quarter" idx="1"/>
          </p:nvPr>
        </p:nvSpPr>
        <p:spPr>
          <a:xfrm>
            <a:off x="783505" y="4978331"/>
            <a:ext cx="13919105" cy="4214057"/>
          </a:xfrm>
          <a:prstGeom prst="rect">
            <a:avLst/>
          </a:prstGeom>
        </p:spPr>
        <p:txBody>
          <a:bodyPr/>
          <a:lstStyle/>
          <a:p>
            <a:r>
              <a:t>Mohamed ZAIDI: Manager </a:t>
            </a:r>
          </a:p>
          <a:p>
            <a:r>
              <a:t>CHAHINE BOUKHENAISI LARECHE: Responsable Hard</a:t>
            </a:r>
          </a:p>
          <a:p>
            <a:r>
              <a:t>Grégoire MAHON: Responsable Soft</a:t>
            </a:r>
          </a:p>
          <a:p>
            <a:r>
              <a:t>Armand LELONG: Superviseur </a:t>
            </a:r>
          </a:p>
        </p:txBody>
      </p:sp>
      <p:sp>
        <p:nvSpPr>
          <p:cNvPr id="223" name="Équipe et répartition des tâches"/>
          <p:cNvSpPr txBox="1">
            <a:spLocks noGrp="1"/>
          </p:cNvSpPr>
          <p:nvPr>
            <p:ph type="title"/>
          </p:nvPr>
        </p:nvSpPr>
        <p:spPr>
          <a:xfrm>
            <a:off x="566878" y="1077784"/>
            <a:ext cx="23241000" cy="1951018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Équipe</a:t>
            </a:r>
            <a:r>
              <a:rPr dirty="0"/>
              <a:t> et </a:t>
            </a:r>
            <a:r>
              <a:rPr dirty="0" err="1"/>
              <a:t>répartition</a:t>
            </a:r>
            <a:r>
              <a:rPr dirty="0"/>
              <a:t> des </a:t>
            </a:r>
            <a:r>
              <a:rPr dirty="0" err="1"/>
              <a:t>tâches</a:t>
            </a:r>
            <a:r>
              <a:rPr dirty="0"/>
              <a:t> </a:t>
            </a:r>
          </a:p>
        </p:txBody>
      </p:sp>
      <p:sp>
        <p:nvSpPr>
          <p:cNvPr id="224" name="Numéro de diapositive"/>
          <p:cNvSpPr txBox="1">
            <a:spLocks noGrp="1"/>
          </p:cNvSpPr>
          <p:nvPr>
            <p:ph type="sldNum" sz="quarter" idx="4294967295"/>
          </p:nvPr>
        </p:nvSpPr>
        <p:spPr>
          <a:xfrm>
            <a:off x="23552403" y="12826999"/>
            <a:ext cx="255475" cy="55524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7</a:t>
            </a:fld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Branchement"/>
          <p:cNvSpPr txBox="1">
            <a:spLocks noGrp="1"/>
          </p:cNvSpPr>
          <p:nvPr>
            <p:ph type="title"/>
          </p:nvPr>
        </p:nvSpPr>
        <p:spPr>
          <a:xfrm>
            <a:off x="566878" y="992724"/>
            <a:ext cx="23241000" cy="1951018"/>
          </a:xfrm>
          <a:prstGeom prst="rect">
            <a:avLst/>
          </a:prstGeom>
        </p:spPr>
        <p:txBody>
          <a:bodyPr/>
          <a:lstStyle/>
          <a:p>
            <a:r>
              <a:rPr lang="fr-FR" dirty="0"/>
              <a:t>Ré	</a:t>
            </a:r>
            <a:r>
              <a:rPr lang="fr-FR" dirty="0" err="1"/>
              <a:t>alisation</a:t>
            </a:r>
            <a:r>
              <a:rPr lang="fr-FR" dirty="0"/>
              <a:t> du PCB</a:t>
            </a:r>
            <a:r>
              <a:rPr dirty="0"/>
              <a:t> </a:t>
            </a:r>
          </a:p>
        </p:txBody>
      </p:sp>
      <p:sp>
        <p:nvSpPr>
          <p:cNvPr id="227" name="Numéro de diapositive"/>
          <p:cNvSpPr txBox="1">
            <a:spLocks noGrp="1"/>
          </p:cNvSpPr>
          <p:nvPr>
            <p:ph type="sldNum" sz="quarter" idx="4294967295"/>
          </p:nvPr>
        </p:nvSpPr>
        <p:spPr>
          <a:xfrm>
            <a:off x="23536757" y="12826999"/>
            <a:ext cx="271121" cy="55524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rPr/>
              <a:t>8</a:t>
            </a:fld>
            <a:endParaRPr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31993168-7ED1-AC08-CE4C-3BDA4288E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3094" y="2497466"/>
            <a:ext cx="11008567" cy="912763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chéma PCB"/>
          <p:cNvSpPr txBox="1">
            <a:spLocks noGrp="1"/>
          </p:cNvSpPr>
          <p:nvPr>
            <p:ph type="title"/>
          </p:nvPr>
        </p:nvSpPr>
        <p:spPr>
          <a:xfrm>
            <a:off x="571500" y="1128066"/>
            <a:ext cx="23241000" cy="1951018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Schéma</a:t>
            </a:r>
            <a:r>
              <a:rPr dirty="0"/>
              <a:t> PCB </a:t>
            </a:r>
          </a:p>
        </p:txBody>
      </p:sp>
      <p:sp>
        <p:nvSpPr>
          <p:cNvPr id="231" name="Numéro de diapositive"/>
          <p:cNvSpPr txBox="1">
            <a:spLocks noGrp="1"/>
          </p:cNvSpPr>
          <p:nvPr>
            <p:ph type="sldNum" sz="quarter" idx="4294967295"/>
          </p:nvPr>
        </p:nvSpPr>
        <p:spPr>
          <a:xfrm>
            <a:off x="23530712" y="12826999"/>
            <a:ext cx="277166" cy="55524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9</a:t>
            </a:fld>
            <a:endParaRPr/>
          </a:p>
        </p:txBody>
      </p:sp>
      <p:pic>
        <p:nvPicPr>
          <p:cNvPr id="232" name="IMG_0892-removebg-preview.png" descr="IMG_0892-removebg-previe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481" y="3079084"/>
            <a:ext cx="12427739" cy="68611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8_Academy">
  <a:themeElements>
    <a:clrScheme name="28_Academy">
      <a:dk1>
        <a:srgbClr val="000000"/>
      </a:dk1>
      <a:lt1>
        <a:srgbClr val="000034"/>
      </a:lt1>
      <a:dk2>
        <a:srgbClr val="555952"/>
      </a:dk2>
      <a:lt2>
        <a:srgbClr val="D6DCCF"/>
      </a:lt2>
      <a:accent1>
        <a:srgbClr val="3B39E4"/>
      </a:accent1>
      <a:accent2>
        <a:srgbClr val="51C1FD"/>
      </a:accent2>
      <a:accent3>
        <a:srgbClr val="5EF7D2"/>
      </a:accent3>
      <a:accent4>
        <a:srgbClr val="BFF823"/>
      </a:accent4>
      <a:accent5>
        <a:srgbClr val="FFA728"/>
      </a:accent5>
      <a:accent6>
        <a:srgbClr val="FF5F52"/>
      </a:accent6>
      <a:hlink>
        <a:srgbClr val="0000FF"/>
      </a:hlink>
      <a:folHlink>
        <a:srgbClr val="FF00FF"/>
      </a:folHlink>
    </a:clrScheme>
    <a:fontScheme name="28_Academy">
      <a:majorFont>
        <a:latin typeface="Founders Grotesk Semibold"/>
        <a:ea typeface="Founders Grotesk Semibold"/>
        <a:cs typeface="Founders Grotesk Semibold"/>
      </a:majorFont>
      <a:minorFont>
        <a:latin typeface="Founders Grotesk Semibold"/>
        <a:ea typeface="Founders Grotesk Semibold"/>
        <a:cs typeface="Founders Grotesk Semibold"/>
      </a:minorFont>
    </a:fontScheme>
    <a:fmtScheme name="28_Academ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42304"/>
            <a:satOff val="23749"/>
            <a:lumOff val="-45745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1" i="0" u="none" strike="noStrike" cap="all" spc="156" normalizeH="0" baseline="0">
            <a:ln>
              <a:noFill/>
            </a:ln>
            <a:solidFill>
              <a:srgbClr val="FFFFFF"/>
            </a:solidFill>
            <a:effectLst/>
            <a:uFillTx/>
            <a:latin typeface="Founders Grotesk Condensed"/>
            <a:ea typeface="Founders Grotesk Condensed"/>
            <a:cs typeface="Founders Grotesk Condensed"/>
            <a:sym typeface="Founders Grotesk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143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80000"/>
          </a:lnSpc>
          <a:spcBef>
            <a:spcPts val="360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-42" normalizeH="0" baseline="0">
            <a:ln>
              <a:noFill/>
            </a:ln>
            <a:solidFill>
              <a:srgbClr val="000000"/>
            </a:solidFill>
            <a:effectLst/>
            <a:uFillTx/>
            <a:latin typeface="Founders Grotesk Text"/>
            <a:ea typeface="Founders Grotesk Text"/>
            <a:cs typeface="Founders Grotesk Text"/>
            <a:sym typeface="Founders Grotesk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8_Academy">
  <a:themeElements>
    <a:clrScheme name="28_Academy">
      <a:dk1>
        <a:srgbClr val="000000"/>
      </a:dk1>
      <a:lt1>
        <a:srgbClr val="FFFFFF"/>
      </a:lt1>
      <a:dk2>
        <a:srgbClr val="555952"/>
      </a:dk2>
      <a:lt2>
        <a:srgbClr val="D6DCCF"/>
      </a:lt2>
      <a:accent1>
        <a:srgbClr val="3B39E4"/>
      </a:accent1>
      <a:accent2>
        <a:srgbClr val="51C1FD"/>
      </a:accent2>
      <a:accent3>
        <a:srgbClr val="5EF7D2"/>
      </a:accent3>
      <a:accent4>
        <a:srgbClr val="BFF823"/>
      </a:accent4>
      <a:accent5>
        <a:srgbClr val="FFA728"/>
      </a:accent5>
      <a:accent6>
        <a:srgbClr val="FF5F52"/>
      </a:accent6>
      <a:hlink>
        <a:srgbClr val="0000FF"/>
      </a:hlink>
      <a:folHlink>
        <a:srgbClr val="FF00FF"/>
      </a:folHlink>
    </a:clrScheme>
    <a:fontScheme name="28_Academy">
      <a:majorFont>
        <a:latin typeface="Founders Grotesk Semibold"/>
        <a:ea typeface="Founders Grotesk Semibold"/>
        <a:cs typeface="Founders Grotesk Semibold"/>
      </a:majorFont>
      <a:minorFont>
        <a:latin typeface="Founders Grotesk Semibold"/>
        <a:ea typeface="Founders Grotesk Semibold"/>
        <a:cs typeface="Founders Grotesk Semibold"/>
      </a:minorFont>
    </a:fontScheme>
    <a:fmtScheme name="28_Academ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42304"/>
            <a:satOff val="23749"/>
            <a:lumOff val="-45745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600" b="1" i="0" u="none" strike="noStrike" cap="all" spc="156" normalizeH="0" baseline="0">
            <a:ln>
              <a:noFill/>
            </a:ln>
            <a:solidFill>
              <a:srgbClr val="FFFFFF"/>
            </a:solidFill>
            <a:effectLst/>
            <a:uFillTx/>
            <a:latin typeface="Founders Grotesk Condensed"/>
            <a:ea typeface="Founders Grotesk Condensed"/>
            <a:cs typeface="Founders Grotesk Condensed"/>
            <a:sym typeface="Founders Grotesk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143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80000"/>
          </a:lnSpc>
          <a:spcBef>
            <a:spcPts val="360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-42" normalizeH="0" baseline="0">
            <a:ln>
              <a:noFill/>
            </a:ln>
            <a:solidFill>
              <a:srgbClr val="000000"/>
            </a:solidFill>
            <a:effectLst/>
            <a:uFillTx/>
            <a:latin typeface="Founders Grotesk Text"/>
            <a:ea typeface="Founders Grotesk Text"/>
            <a:cs typeface="Founders Grotesk Text"/>
            <a:sym typeface="Founders Grotesk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270</Words>
  <Application>Microsoft Macintosh PowerPoint</Application>
  <PresentationFormat>Personnalisé</PresentationFormat>
  <Paragraphs>59</Paragraphs>
  <Slides>14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1" baseType="lpstr">
      <vt:lpstr>Founders Grotesk</vt:lpstr>
      <vt:lpstr>Founders Grotesk Condensed</vt:lpstr>
      <vt:lpstr>Founders Grotesk Light</vt:lpstr>
      <vt:lpstr>Founders Grotesk Semibold</vt:lpstr>
      <vt:lpstr>Founders Grotesk Text</vt:lpstr>
      <vt:lpstr>Helvetica Neue</vt:lpstr>
      <vt:lpstr>28_Academy</vt:lpstr>
      <vt:lpstr>Projet Open-Ruche </vt:lpstr>
      <vt:lpstr>Pourquoi le projet OPEN-RUCHE est Essentiel ?  </vt:lpstr>
      <vt:lpstr>Objectifs clés  du projet </vt:lpstr>
      <vt:lpstr>Avancement du projet</vt:lpstr>
      <vt:lpstr>Besoin fonctionnels et non-fonctionnels</vt:lpstr>
      <vt:lpstr>Description des composants </vt:lpstr>
      <vt:lpstr>Équipe et répartition des tâches </vt:lpstr>
      <vt:lpstr>Ré alisation du PCB </vt:lpstr>
      <vt:lpstr>Schéma PCB </vt:lpstr>
      <vt:lpstr>Qualibrage de la TPL 510</vt:lpstr>
      <vt:lpstr>Code Arduino </vt:lpstr>
      <vt:lpstr>Présentation Ubidots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Open-Ruche </dc:title>
  <cp:lastModifiedBy>Grégoire Mahon</cp:lastModifiedBy>
  <cp:revision>8</cp:revision>
  <dcterms:modified xsi:type="dcterms:W3CDTF">2023-12-19T08:26:55Z</dcterms:modified>
</cp:coreProperties>
</file>